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312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3E88F-D7D2-4F8A-9F89-0CC129190B1F}" v="2" dt="2020-11-30T16:21:01.574"/>
    <p1510:client id="{11F821B5-0E79-4B38-9B2D-F89E653A8B70}" v="7" dt="2020-12-02T17:22:59.229"/>
    <p1510:client id="{3120C8F7-3635-42FE-B216-12A0F86A9AE9}" v="58" dt="2020-12-02T15:37:54.601"/>
    <p1510:client id="{455E3E53-5DE7-459B-ADDF-2DCDA93688BC}" v="1" dt="2020-12-02T15:26:14.071"/>
    <p1510:client id="{4C783629-5D7E-4E15-9D92-F774E083C06F}" v="247" dt="2020-11-30T16:59:13.510"/>
    <p1510:client id="{5B48E0C4-5301-41B6-962E-ADE1B0F2F307}" v="498" dt="2020-12-02T15:51:47.689"/>
    <p1510:client id="{60AB4353-557F-433A-84E7-849E7CFC92D5}" v="5" dt="2020-11-30T16:43:04.207"/>
    <p1510:client id="{653D1F13-F45E-4421-AEE1-280E82B94375}" v="224" dt="2020-11-30T17:04:23.960"/>
    <p1510:client id="{833C3770-BDF4-4A5D-B9B4-984933389957}" v="6" dt="2020-11-30T16:55:11.924"/>
    <p1510:client id="{8346903F-6BDD-4DB2-85F5-92DAACCCEA32}" v="222" dt="2020-12-02T16:04:05.526"/>
    <p1510:client id="{9006BAD5-5EDB-4568-B8B2-A3D5FB7E4266}" v="186" dt="2020-12-02T16:07:30.866"/>
    <p1510:client id="{AFD7E104-1573-443E-BC8B-792E4DC8F189}" v="81" dt="2020-11-30T16:20:15.235"/>
    <p1510:client id="{C58BDEBB-F3E7-43CB-BE97-89314BAAB86C}" v="507" dt="2020-12-02T15:51:30.014"/>
    <p1510:client id="{D44762F0-184C-4EAC-A3FD-6E7E102EA0D3}" v="27" dt="2020-11-30T17:06:23.978"/>
    <p1510:client id="{D465EDC6-FE3D-48CB-AE0A-16C79751AA21}" v="23" dt="2020-11-30T16:40:19.316"/>
    <p1510:client id="{DEE1706F-D266-4AF2-982B-B7647D0D4101}" v="345" dt="2020-12-02T16:23:14.054"/>
    <p1510:client id="{E13634A6-D573-4ABA-B1C2-272887D4B542}" v="2" dt="2020-12-02T16:25:16.605"/>
    <p1510:client id="{E68154A2-29CD-4630-ADDC-E8DC9D51F914}" v="261" dt="2020-12-02T16:01:06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ud Soria" userId="S::soria4u@etu.univ-lorraine.fr::61bf0bbb-4e73-4b86-8258-3b72073ce427" providerId="AD" clId="Web-{D465EDC6-FE3D-48CB-AE0A-16C79751AA21}"/>
    <pc:docChg chg="modSld">
      <pc:chgData name="Arnaud Soria" userId="S::soria4u@etu.univ-lorraine.fr::61bf0bbb-4e73-4b86-8258-3b72073ce427" providerId="AD" clId="Web-{D465EDC6-FE3D-48CB-AE0A-16C79751AA21}" dt="2020-11-30T16:40:14.691" v="23" actId="20577"/>
      <pc:docMkLst>
        <pc:docMk/>
      </pc:docMkLst>
      <pc:sldChg chg="addSp delSp modSp">
        <pc:chgData name="Arnaud Soria" userId="S::soria4u@etu.univ-lorraine.fr::61bf0bbb-4e73-4b86-8258-3b72073ce427" providerId="AD" clId="Web-{D465EDC6-FE3D-48CB-AE0A-16C79751AA21}" dt="2020-11-30T16:40:14.691" v="23" actId="20577"/>
        <pc:sldMkLst>
          <pc:docMk/>
          <pc:sldMk cId="425409615" sldId="259"/>
        </pc:sldMkLst>
        <pc:spChg chg="mod">
          <ac:chgData name="Arnaud Soria" userId="S::soria4u@etu.univ-lorraine.fr::61bf0bbb-4e73-4b86-8258-3b72073ce427" providerId="AD" clId="Web-{D465EDC6-FE3D-48CB-AE0A-16C79751AA21}" dt="2020-11-30T16:40:14.691" v="23" actId="20577"/>
          <ac:spMkLst>
            <pc:docMk/>
            <pc:sldMk cId="425409615" sldId="259"/>
            <ac:spMk id="2" creationId="{00000000-0000-0000-0000-000000000000}"/>
          </ac:spMkLst>
        </pc:spChg>
        <pc:graphicFrameChg chg="mod">
          <ac:chgData name="Arnaud Soria" userId="S::soria4u@etu.univ-lorraine.fr::61bf0bbb-4e73-4b86-8258-3b72073ce427" providerId="AD" clId="Web-{D465EDC6-FE3D-48CB-AE0A-16C79751AA21}" dt="2020-11-30T16:33:35.385" v="12" actId="1076"/>
          <ac:graphicFrameMkLst>
            <pc:docMk/>
            <pc:sldMk cId="425409615" sldId="259"/>
            <ac:graphicFrameMk id="4" creationId="{6EE725D1-A370-4088-8AFD-3205DC66CCD1}"/>
          </ac:graphicFrameMkLst>
        </pc:graphicFrameChg>
        <pc:picChg chg="mod modCrop">
          <ac:chgData name="Arnaud Soria" userId="S::soria4u@etu.univ-lorraine.fr::61bf0bbb-4e73-4b86-8258-3b72073ce427" providerId="AD" clId="Web-{D465EDC6-FE3D-48CB-AE0A-16C79751AA21}" dt="2020-11-30T16:35:29.528" v="21"/>
          <ac:picMkLst>
            <pc:docMk/>
            <pc:sldMk cId="425409615" sldId="259"/>
            <ac:picMk id="33" creationId="{2C81C0B2-1353-4AFB-9426-4761DFF7E4B7}"/>
          </ac:picMkLst>
        </pc:picChg>
        <pc:picChg chg="add del mod">
          <ac:chgData name="Arnaud Soria" userId="S::soria4u@etu.univ-lorraine.fr::61bf0bbb-4e73-4b86-8258-3b72073ce427" providerId="AD" clId="Web-{D465EDC6-FE3D-48CB-AE0A-16C79751AA21}" dt="2020-11-30T16:33:14.385" v="8"/>
          <ac:picMkLst>
            <pc:docMk/>
            <pc:sldMk cId="425409615" sldId="259"/>
            <ac:picMk id="739" creationId="{54BC53C2-09CD-4D09-8351-531D962E622F}"/>
          </ac:picMkLst>
        </pc:picChg>
        <pc:picChg chg="add mod modCrop">
          <ac:chgData name="Arnaud Soria" userId="S::soria4u@etu.univ-lorraine.fr::61bf0bbb-4e73-4b86-8258-3b72073ce427" providerId="AD" clId="Web-{D465EDC6-FE3D-48CB-AE0A-16C79751AA21}" dt="2020-11-30T16:34:58.871" v="19"/>
          <ac:picMkLst>
            <pc:docMk/>
            <pc:sldMk cId="425409615" sldId="259"/>
            <ac:picMk id="740" creationId="{EF333FA9-5320-44A1-A1AC-F77533205980}"/>
          </ac:picMkLst>
        </pc:picChg>
      </pc:sldChg>
    </pc:docChg>
  </pc:docChgLst>
  <pc:docChgLst>
    <pc:chgData name="Arthur Terrien" userId="S::terrien4u@etu.univ-lorraine.fr::175493e1-b148-4181-abac-739f70bbdf12" providerId="AD" clId="Web-{9006BAD5-5EDB-4568-B8B2-A3D5FB7E4266}"/>
    <pc:docChg chg="modSld">
      <pc:chgData name="Arthur Terrien" userId="S::terrien4u@etu.univ-lorraine.fr::175493e1-b148-4181-abac-739f70bbdf12" providerId="AD" clId="Web-{9006BAD5-5EDB-4568-B8B2-A3D5FB7E4266}" dt="2020-12-02T16:07:30.866" v="178" actId="14100"/>
      <pc:docMkLst>
        <pc:docMk/>
      </pc:docMkLst>
      <pc:sldChg chg="addSp modSp">
        <pc:chgData name="Arthur Terrien" userId="S::terrien4u@etu.univ-lorraine.fr::175493e1-b148-4181-abac-739f70bbdf12" providerId="AD" clId="Web-{9006BAD5-5EDB-4568-B8B2-A3D5FB7E4266}" dt="2020-12-02T16:07:30.866" v="178" actId="14100"/>
        <pc:sldMkLst>
          <pc:docMk/>
          <pc:sldMk cId="425409615" sldId="259"/>
        </pc:sldMkLst>
        <pc:spChg chg="mod">
          <ac:chgData name="Arthur Terrien" userId="S::terrien4u@etu.univ-lorraine.fr::175493e1-b148-4181-abac-739f70bbdf12" providerId="AD" clId="Web-{9006BAD5-5EDB-4568-B8B2-A3D5FB7E4266}" dt="2020-12-02T15:55:32.964" v="32" actId="1076"/>
          <ac:spMkLst>
            <pc:docMk/>
            <pc:sldMk cId="425409615" sldId="259"/>
            <ac:spMk id="2" creationId="{00000000-0000-0000-0000-000000000000}"/>
          </ac:spMkLst>
        </pc:spChg>
        <pc:spChg chg="mod">
          <ac:chgData name="Arthur Terrien" userId="S::terrien4u@etu.univ-lorraine.fr::175493e1-b148-4181-abac-739f70bbdf12" providerId="AD" clId="Web-{9006BAD5-5EDB-4568-B8B2-A3D5FB7E4266}" dt="2020-12-02T15:55:41.292" v="33" actId="1076"/>
          <ac:spMkLst>
            <pc:docMk/>
            <pc:sldMk cId="425409615" sldId="259"/>
            <ac:spMk id="3" creationId="{D1D1C80B-CC12-4543-8267-177CE9F7373A}"/>
          </ac:spMkLst>
        </pc:spChg>
        <pc:spChg chg="mod">
          <ac:chgData name="Arthur Terrien" userId="S::terrien4u@etu.univ-lorraine.fr::175493e1-b148-4181-abac-739f70bbdf12" providerId="AD" clId="Web-{9006BAD5-5EDB-4568-B8B2-A3D5FB7E4266}" dt="2020-12-02T15:55:24.151" v="31" actId="14100"/>
          <ac:spMkLst>
            <pc:docMk/>
            <pc:sldMk cId="425409615" sldId="259"/>
            <ac:spMk id="9" creationId="{FD3A815F-08F6-4B6C-ACC1-655AA1AC4ED1}"/>
          </ac:spMkLst>
        </pc:spChg>
        <pc:spChg chg="mod">
          <ac:chgData name="Arthur Terrien" userId="S::terrien4u@etu.univ-lorraine.fr::175493e1-b148-4181-abac-739f70bbdf12" providerId="AD" clId="Web-{9006BAD5-5EDB-4568-B8B2-A3D5FB7E4266}" dt="2020-12-02T16:07:30.866" v="178" actId="14100"/>
          <ac:spMkLst>
            <pc:docMk/>
            <pc:sldMk cId="425409615" sldId="259"/>
            <ac:spMk id="13" creationId="{F03307BC-CA8C-48DD-9350-9EDC2E8FE9DC}"/>
          </ac:spMkLst>
        </pc:spChg>
        <pc:picChg chg="mod">
          <ac:chgData name="Arthur Terrien" userId="S::terrien4u@etu.univ-lorraine.fr::175493e1-b148-4181-abac-739f70bbdf12" providerId="AD" clId="Web-{9006BAD5-5EDB-4568-B8B2-A3D5FB7E4266}" dt="2020-12-02T15:59:55.280" v="83"/>
          <ac:picMkLst>
            <pc:docMk/>
            <pc:sldMk cId="425409615" sldId="259"/>
            <ac:picMk id="31" creationId="{A07DBD3F-5690-43B8-AFE1-8F1992CB4C4A}"/>
          </ac:picMkLst>
        </pc:picChg>
        <pc:picChg chg="mod">
          <ac:chgData name="Arthur Terrien" userId="S::terrien4u@etu.univ-lorraine.fr::175493e1-b148-4181-abac-739f70bbdf12" providerId="AD" clId="Web-{9006BAD5-5EDB-4568-B8B2-A3D5FB7E4266}" dt="2020-12-02T16:00:47.766" v="96"/>
          <ac:picMkLst>
            <pc:docMk/>
            <pc:sldMk cId="425409615" sldId="259"/>
            <ac:picMk id="32" creationId="{75C4AD99-D8F2-4CF0-9660-83E15A9BA903}"/>
          </ac:picMkLst>
        </pc:picChg>
        <pc:picChg chg="mod">
          <ac:chgData name="Arthur Terrien" userId="S::terrien4u@etu.univ-lorraine.fr::175493e1-b148-4181-abac-739f70bbdf12" providerId="AD" clId="Web-{9006BAD5-5EDB-4568-B8B2-A3D5FB7E4266}" dt="2020-12-02T16:00:44.297" v="95"/>
          <ac:picMkLst>
            <pc:docMk/>
            <pc:sldMk cId="425409615" sldId="259"/>
            <ac:picMk id="33" creationId="{2C81C0B2-1353-4AFB-9426-4761DFF7E4B7}"/>
          </ac:picMkLst>
        </pc:picChg>
        <pc:picChg chg="add mod modCrop">
          <ac:chgData name="Arthur Terrien" userId="S::terrien4u@etu.univ-lorraine.fr::175493e1-b148-4181-abac-739f70bbdf12" providerId="AD" clId="Web-{9006BAD5-5EDB-4568-B8B2-A3D5FB7E4266}" dt="2020-12-02T15:55:45.323" v="34" actId="1076"/>
          <ac:picMkLst>
            <pc:docMk/>
            <pc:sldMk cId="425409615" sldId="259"/>
            <ac:picMk id="34" creationId="{0E8E363D-E803-4C3D-9C44-2D0219D883E1}"/>
          </ac:picMkLst>
        </pc:picChg>
        <pc:picChg chg="mod modCrop">
          <ac:chgData name="Arthur Terrien" userId="S::terrien4u@etu.univ-lorraine.fr::175493e1-b148-4181-abac-739f70bbdf12" providerId="AD" clId="Web-{9006BAD5-5EDB-4568-B8B2-A3D5FB7E4266}" dt="2020-12-02T16:00:31.187" v="91"/>
          <ac:picMkLst>
            <pc:docMk/>
            <pc:sldMk cId="425409615" sldId="259"/>
            <ac:picMk id="740" creationId="{EF333FA9-5320-44A1-A1AC-F77533205980}"/>
          </ac:picMkLst>
        </pc:picChg>
      </pc:sldChg>
    </pc:docChg>
  </pc:docChgLst>
  <pc:docChgLst>
    <pc:chgData name="Arthur Terrien" userId="S::terrien4u@etu.univ-lorraine.fr::175493e1-b148-4181-abac-739f70bbdf12" providerId="AD" clId="Web-{C58BDEBB-F3E7-43CB-BE97-89314BAAB86C}"/>
    <pc:docChg chg="modSld">
      <pc:chgData name="Arthur Terrien" userId="S::terrien4u@etu.univ-lorraine.fr::175493e1-b148-4181-abac-739f70bbdf12" providerId="AD" clId="Web-{C58BDEBB-F3E7-43CB-BE97-89314BAAB86C}" dt="2020-12-02T15:51:29.967" v="505" actId="1076"/>
      <pc:docMkLst>
        <pc:docMk/>
      </pc:docMkLst>
      <pc:sldChg chg="modSp">
        <pc:chgData name="Arthur Terrien" userId="S::terrien4u@etu.univ-lorraine.fr::175493e1-b148-4181-abac-739f70bbdf12" providerId="AD" clId="Web-{C58BDEBB-F3E7-43CB-BE97-89314BAAB86C}" dt="2020-12-02T15:51:29.967" v="505" actId="1076"/>
        <pc:sldMkLst>
          <pc:docMk/>
          <pc:sldMk cId="425409615" sldId="259"/>
        </pc:sldMkLst>
        <pc:spChg chg="mod">
          <ac:chgData name="Arthur Terrien" userId="S::terrien4u@etu.univ-lorraine.fr::175493e1-b148-4181-abac-739f70bbdf12" providerId="AD" clId="Web-{C58BDEBB-F3E7-43CB-BE97-89314BAAB86C}" dt="2020-12-02T15:51:26.670" v="503" actId="14100"/>
          <ac:spMkLst>
            <pc:docMk/>
            <pc:sldMk cId="425409615" sldId="259"/>
            <ac:spMk id="3" creationId="{D1D1C80B-CC12-4543-8267-177CE9F7373A}"/>
          </ac:spMkLst>
        </pc:spChg>
        <pc:spChg chg="mod">
          <ac:chgData name="Arthur Terrien" userId="S::terrien4u@etu.univ-lorraine.fr::175493e1-b148-4181-abac-739f70bbdf12" providerId="AD" clId="Web-{C58BDEBB-F3E7-43CB-BE97-89314BAAB86C}" dt="2020-12-02T15:51:17.326" v="501" actId="14100"/>
          <ac:spMkLst>
            <pc:docMk/>
            <pc:sldMk cId="425409615" sldId="259"/>
            <ac:spMk id="9" creationId="{FD3A815F-08F6-4B6C-ACC1-655AA1AC4ED1}"/>
          </ac:spMkLst>
        </pc:spChg>
        <pc:spChg chg="mod">
          <ac:chgData name="Arthur Terrien" userId="S::terrien4u@etu.univ-lorraine.fr::175493e1-b148-4181-abac-739f70bbdf12" providerId="AD" clId="Web-{C58BDEBB-F3E7-43CB-BE97-89314BAAB86C}" dt="2020-12-02T15:50:53.310" v="500" actId="20577"/>
          <ac:spMkLst>
            <pc:docMk/>
            <pc:sldMk cId="425409615" sldId="259"/>
            <ac:spMk id="13" creationId="{F03307BC-CA8C-48DD-9350-9EDC2E8FE9DC}"/>
          </ac:spMkLst>
        </pc:spChg>
        <pc:picChg chg="mod">
          <ac:chgData name="Arthur Terrien" userId="S::terrien4u@etu.univ-lorraine.fr::175493e1-b148-4181-abac-739f70bbdf12" providerId="AD" clId="Web-{C58BDEBB-F3E7-43CB-BE97-89314BAAB86C}" dt="2020-12-02T15:51:29.967" v="505" actId="1076"/>
          <ac:picMkLst>
            <pc:docMk/>
            <pc:sldMk cId="425409615" sldId="259"/>
            <ac:picMk id="2144" creationId="{0D884EB9-1061-4D63-B168-BCEA6856859E}"/>
          </ac:picMkLst>
        </pc:picChg>
      </pc:sldChg>
    </pc:docChg>
  </pc:docChgLst>
  <pc:docChgLst>
    <pc:chgData name="Arnaud Soria" userId="S::soria4u@etu.univ-lorraine.fr::61bf0bbb-4e73-4b86-8258-3b72073ce427" providerId="AD" clId="Web-{833C3770-BDF4-4A5D-B9B4-984933389957}"/>
    <pc:docChg chg="modSld">
      <pc:chgData name="Arnaud Soria" userId="S::soria4u@etu.univ-lorraine.fr::61bf0bbb-4e73-4b86-8258-3b72073ce427" providerId="AD" clId="Web-{833C3770-BDF4-4A5D-B9B4-984933389957}" dt="2020-11-30T16:55:11.033" v="3" actId="20577"/>
      <pc:docMkLst>
        <pc:docMk/>
      </pc:docMkLst>
      <pc:sldChg chg="modSp">
        <pc:chgData name="Arnaud Soria" userId="S::soria4u@etu.univ-lorraine.fr::61bf0bbb-4e73-4b86-8258-3b72073ce427" providerId="AD" clId="Web-{833C3770-BDF4-4A5D-B9B4-984933389957}" dt="2020-11-30T16:55:11.033" v="3" actId="20577"/>
        <pc:sldMkLst>
          <pc:docMk/>
          <pc:sldMk cId="425409615" sldId="259"/>
        </pc:sldMkLst>
        <pc:spChg chg="mod">
          <ac:chgData name="Arnaud Soria" userId="S::soria4u@etu.univ-lorraine.fr::61bf0bbb-4e73-4b86-8258-3b72073ce427" providerId="AD" clId="Web-{833C3770-BDF4-4A5D-B9B4-984933389957}" dt="2020-11-30T16:54:18.594" v="0" actId="20577"/>
          <ac:spMkLst>
            <pc:docMk/>
            <pc:sldMk cId="425409615" sldId="259"/>
            <ac:spMk id="2" creationId="{00000000-0000-0000-0000-000000000000}"/>
          </ac:spMkLst>
        </pc:spChg>
        <pc:graphicFrameChg chg="modGraphic">
          <ac:chgData name="Arnaud Soria" userId="S::soria4u@etu.univ-lorraine.fr::61bf0bbb-4e73-4b86-8258-3b72073ce427" providerId="AD" clId="Web-{833C3770-BDF4-4A5D-B9B4-984933389957}" dt="2020-11-30T16:55:11.033" v="3" actId="20577"/>
          <ac:graphicFrameMkLst>
            <pc:docMk/>
            <pc:sldMk cId="425409615" sldId="259"/>
            <ac:graphicFrameMk id="4" creationId="{6EE725D1-A370-4088-8AFD-3205DC66CCD1}"/>
          </ac:graphicFrameMkLst>
        </pc:graphicFrameChg>
      </pc:sldChg>
    </pc:docChg>
  </pc:docChgLst>
  <pc:docChgLst>
    <pc:chgData name="Arthur Terrien" userId="S::terrien4u@etu.univ-lorraine.fr::175493e1-b148-4181-abac-739f70bbdf12" providerId="AD" clId="Web-{455E3E53-5DE7-459B-ADDF-2DCDA93688BC}"/>
    <pc:docChg chg="modSld">
      <pc:chgData name="Arthur Terrien" userId="S::terrien4u@etu.univ-lorraine.fr::175493e1-b148-4181-abac-739f70bbdf12" providerId="AD" clId="Web-{455E3E53-5DE7-459B-ADDF-2DCDA93688BC}" dt="2020-12-02T15:26:14.071" v="0" actId="1076"/>
      <pc:docMkLst>
        <pc:docMk/>
      </pc:docMkLst>
      <pc:sldChg chg="modSp">
        <pc:chgData name="Arthur Terrien" userId="S::terrien4u@etu.univ-lorraine.fr::175493e1-b148-4181-abac-739f70bbdf12" providerId="AD" clId="Web-{455E3E53-5DE7-459B-ADDF-2DCDA93688BC}" dt="2020-12-02T15:26:14.071" v="0" actId="1076"/>
        <pc:sldMkLst>
          <pc:docMk/>
          <pc:sldMk cId="425409615" sldId="259"/>
        </pc:sldMkLst>
        <pc:picChg chg="mod">
          <ac:chgData name="Arthur Terrien" userId="S::terrien4u@etu.univ-lorraine.fr::175493e1-b148-4181-abac-739f70bbdf12" providerId="AD" clId="Web-{455E3E53-5DE7-459B-ADDF-2DCDA93688BC}" dt="2020-12-02T15:26:14.071" v="0" actId="1076"/>
          <ac:picMkLst>
            <pc:docMk/>
            <pc:sldMk cId="425409615" sldId="259"/>
            <ac:picMk id="2144" creationId="{0D884EB9-1061-4D63-B168-BCEA6856859E}"/>
          </ac:picMkLst>
        </pc:picChg>
      </pc:sldChg>
    </pc:docChg>
  </pc:docChgLst>
  <pc:docChgLst>
    <pc:chgData name="Julien Brouillard" userId="S::brouilla6u@etu.univ-lorraine.fr::643b9a54-e867-4078-b473-80636f16133f" providerId="AD" clId="Web-{8346903F-6BDD-4DB2-85F5-92DAACCCEA32}"/>
    <pc:docChg chg="modSld">
      <pc:chgData name="Julien Brouillard" userId="S::brouilla6u@etu.univ-lorraine.fr::643b9a54-e867-4078-b473-80636f16133f" providerId="AD" clId="Web-{8346903F-6BDD-4DB2-85F5-92DAACCCEA32}" dt="2020-12-02T16:04:04.010" v="218" actId="20577"/>
      <pc:docMkLst>
        <pc:docMk/>
      </pc:docMkLst>
      <pc:sldChg chg="modSp">
        <pc:chgData name="Julien Brouillard" userId="S::brouilla6u@etu.univ-lorraine.fr::643b9a54-e867-4078-b473-80636f16133f" providerId="AD" clId="Web-{8346903F-6BDD-4DB2-85F5-92DAACCCEA32}" dt="2020-12-02T16:04:04.010" v="218" actId="20577"/>
        <pc:sldMkLst>
          <pc:docMk/>
          <pc:sldMk cId="425409615" sldId="259"/>
        </pc:sldMkLst>
        <pc:spChg chg="mod">
          <ac:chgData name="Julien Brouillard" userId="S::brouilla6u@etu.univ-lorraine.fr::643b9a54-e867-4078-b473-80636f16133f" providerId="AD" clId="Web-{8346903F-6BDD-4DB2-85F5-92DAACCCEA32}" dt="2020-12-02T16:04:04.010" v="218" actId="20577"/>
          <ac:spMkLst>
            <pc:docMk/>
            <pc:sldMk cId="425409615" sldId="259"/>
            <ac:spMk id="13" creationId="{F03307BC-CA8C-48DD-9350-9EDC2E8FE9DC}"/>
          </ac:spMkLst>
        </pc:spChg>
        <pc:spChg chg="mod">
          <ac:chgData name="Julien Brouillard" userId="S::brouilla6u@etu.univ-lorraine.fr::643b9a54-e867-4078-b473-80636f16133f" providerId="AD" clId="Web-{8346903F-6BDD-4DB2-85F5-92DAACCCEA32}" dt="2020-12-02T15:56:46.484" v="211" actId="20577"/>
          <ac:spMkLst>
            <pc:docMk/>
            <pc:sldMk cId="425409615" sldId="259"/>
            <ac:spMk id="15" creationId="{6B5882E6-0EBB-494A-860C-53D43DCA819C}"/>
          </ac:spMkLst>
        </pc:spChg>
        <pc:spChg chg="mod">
          <ac:chgData name="Julien Brouillard" userId="S::brouilla6u@etu.univ-lorraine.fr::643b9a54-e867-4078-b473-80636f16133f" providerId="AD" clId="Web-{8346903F-6BDD-4DB2-85F5-92DAACCCEA32}" dt="2020-12-02T15:59:06.394" v="212" actId="20577"/>
          <ac:spMkLst>
            <pc:docMk/>
            <pc:sldMk cId="425409615" sldId="259"/>
            <ac:spMk id="16" creationId="{EA54AD17-8583-4E0C-806E-C8241373DF45}"/>
          </ac:spMkLst>
        </pc:spChg>
        <pc:picChg chg="mod">
          <ac:chgData name="Julien Brouillard" userId="S::brouilla6u@etu.univ-lorraine.fr::643b9a54-e867-4078-b473-80636f16133f" providerId="AD" clId="Web-{8346903F-6BDD-4DB2-85F5-92DAACCCEA32}" dt="2020-12-02T16:03:33.150" v="217" actId="1076"/>
          <ac:picMkLst>
            <pc:docMk/>
            <pc:sldMk cId="425409615" sldId="259"/>
            <ac:picMk id="32" creationId="{75C4AD99-D8F2-4CF0-9660-83E15A9BA903}"/>
          </ac:picMkLst>
        </pc:picChg>
        <pc:picChg chg="mod">
          <ac:chgData name="Julien Brouillard" userId="S::brouilla6u@etu.univ-lorraine.fr::643b9a54-e867-4078-b473-80636f16133f" providerId="AD" clId="Web-{8346903F-6BDD-4DB2-85F5-92DAACCCEA32}" dt="2020-12-02T16:03:17.541" v="215" actId="1076"/>
          <ac:picMkLst>
            <pc:docMk/>
            <pc:sldMk cId="425409615" sldId="259"/>
            <ac:picMk id="33" creationId="{2C81C0B2-1353-4AFB-9426-4761DFF7E4B7}"/>
          </ac:picMkLst>
        </pc:picChg>
        <pc:picChg chg="mod">
          <ac:chgData name="Julien Brouillard" userId="S::brouilla6u@etu.univ-lorraine.fr::643b9a54-e867-4078-b473-80636f16133f" providerId="AD" clId="Web-{8346903F-6BDD-4DB2-85F5-92DAACCCEA32}" dt="2020-12-02T16:03:24.431" v="216" actId="1076"/>
          <ac:picMkLst>
            <pc:docMk/>
            <pc:sldMk cId="425409615" sldId="259"/>
            <ac:picMk id="740" creationId="{EF333FA9-5320-44A1-A1AC-F77533205980}"/>
          </ac:picMkLst>
        </pc:picChg>
      </pc:sldChg>
    </pc:docChg>
  </pc:docChgLst>
  <pc:docChgLst>
    <pc:chgData name="Juliette Bluem" userId="S::bluem1u@etu.univ-lorraine.fr::fdfcd366-dda7-49b8-b063-e6bd8279ccdc" providerId="AD" clId="Web-{11F821B5-0E79-4B38-9B2D-F89E653A8B70}"/>
    <pc:docChg chg="modSld">
      <pc:chgData name="Juliette Bluem" userId="S::bluem1u@etu.univ-lorraine.fr::fdfcd366-dda7-49b8-b063-e6bd8279ccdc" providerId="AD" clId="Web-{11F821B5-0E79-4B38-9B2D-F89E653A8B70}" dt="2020-12-02T17:22:59.229" v="6" actId="1076"/>
      <pc:docMkLst>
        <pc:docMk/>
      </pc:docMkLst>
      <pc:sldChg chg="addSp modSp">
        <pc:chgData name="Juliette Bluem" userId="S::bluem1u@etu.univ-lorraine.fr::fdfcd366-dda7-49b8-b063-e6bd8279ccdc" providerId="AD" clId="Web-{11F821B5-0E79-4B38-9B2D-F89E653A8B70}" dt="2020-12-02T17:22:59.229" v="6" actId="1076"/>
        <pc:sldMkLst>
          <pc:docMk/>
          <pc:sldMk cId="425409615" sldId="259"/>
        </pc:sldMkLst>
        <pc:picChg chg="add mod">
          <ac:chgData name="Juliette Bluem" userId="S::bluem1u@etu.univ-lorraine.fr::fdfcd366-dda7-49b8-b063-e6bd8279ccdc" providerId="AD" clId="Web-{11F821B5-0E79-4B38-9B2D-F89E653A8B70}" dt="2020-12-02T17:22:59.229" v="6" actId="1076"/>
          <ac:picMkLst>
            <pc:docMk/>
            <pc:sldMk cId="425409615" sldId="259"/>
            <ac:picMk id="22" creationId="{006DD0FC-31EE-4B71-91E9-7A732D98932E}"/>
          </ac:picMkLst>
        </pc:picChg>
        <pc:picChg chg="mod">
          <ac:chgData name="Juliette Bluem" userId="S::bluem1u@etu.univ-lorraine.fr::fdfcd366-dda7-49b8-b063-e6bd8279ccdc" providerId="AD" clId="Web-{11F821B5-0E79-4B38-9B2D-F89E653A8B70}" dt="2020-12-02T17:22:55.760" v="5" actId="1076"/>
          <ac:picMkLst>
            <pc:docMk/>
            <pc:sldMk cId="425409615" sldId="259"/>
            <ac:picMk id="1067" creationId="{29ED80D7-ED97-49EF-8538-A0839C3E1D5A}"/>
          </ac:picMkLst>
        </pc:picChg>
      </pc:sldChg>
    </pc:docChg>
  </pc:docChgLst>
  <pc:docChgLst>
    <pc:chgData clId="Web-{9006BAD5-5EDB-4568-B8B2-A3D5FB7E4266}"/>
    <pc:docChg chg="modSld">
      <pc:chgData name="" userId="" providerId="" clId="Web-{9006BAD5-5EDB-4568-B8B2-A3D5FB7E4266}" dt="2020-12-02T15:52:31.648" v="0"/>
      <pc:docMkLst>
        <pc:docMk/>
      </pc:docMkLst>
      <pc:sldChg chg="delSp">
        <pc:chgData name="" userId="" providerId="" clId="Web-{9006BAD5-5EDB-4568-B8B2-A3D5FB7E4266}" dt="2020-12-02T15:52:31.648" v="0"/>
        <pc:sldMkLst>
          <pc:docMk/>
          <pc:sldMk cId="425409615" sldId="259"/>
        </pc:sldMkLst>
        <pc:picChg chg="del">
          <ac:chgData name="" userId="" providerId="" clId="Web-{9006BAD5-5EDB-4568-B8B2-A3D5FB7E4266}" dt="2020-12-02T15:52:31.648" v="0"/>
          <ac:picMkLst>
            <pc:docMk/>
            <pc:sldMk cId="425409615" sldId="259"/>
            <ac:picMk id="2144" creationId="{0D884EB9-1061-4D63-B168-BCEA6856859E}"/>
          </ac:picMkLst>
        </pc:picChg>
      </pc:sldChg>
    </pc:docChg>
  </pc:docChgLst>
  <pc:docChgLst>
    <pc:chgData name="Juliette Bluem" userId="S::bluem1u@etu.univ-lorraine.fr::fdfcd366-dda7-49b8-b063-e6bd8279ccdc" providerId="AD" clId="Web-{0443E88F-D7D2-4F8A-9F89-0CC129190B1F}"/>
    <pc:docChg chg="modSld">
      <pc:chgData name="Juliette Bluem" userId="S::bluem1u@etu.univ-lorraine.fr::fdfcd366-dda7-49b8-b063-e6bd8279ccdc" providerId="AD" clId="Web-{0443E88F-D7D2-4F8A-9F89-0CC129190B1F}" dt="2020-11-30T16:21:01.574" v="1"/>
      <pc:docMkLst>
        <pc:docMk/>
      </pc:docMkLst>
      <pc:sldChg chg="addSp delSp modSp">
        <pc:chgData name="Juliette Bluem" userId="S::bluem1u@etu.univ-lorraine.fr::fdfcd366-dda7-49b8-b063-e6bd8279ccdc" providerId="AD" clId="Web-{0443E88F-D7D2-4F8A-9F89-0CC129190B1F}" dt="2020-11-30T16:21:01.574" v="1"/>
        <pc:sldMkLst>
          <pc:docMk/>
          <pc:sldMk cId="425409615" sldId="259"/>
        </pc:sldMkLst>
        <pc:picChg chg="add del mod">
          <ac:chgData name="Juliette Bluem" userId="S::bluem1u@etu.univ-lorraine.fr::fdfcd366-dda7-49b8-b063-e6bd8279ccdc" providerId="AD" clId="Web-{0443E88F-D7D2-4F8A-9F89-0CC129190B1F}" dt="2020-11-30T16:21:01.574" v="1"/>
          <ac:picMkLst>
            <pc:docMk/>
            <pc:sldMk cId="425409615" sldId="259"/>
            <ac:picMk id="31" creationId="{525EF5A6-2F5E-473E-82A3-0E5162CBD5CC}"/>
          </ac:picMkLst>
        </pc:picChg>
      </pc:sldChg>
    </pc:docChg>
  </pc:docChgLst>
  <pc:docChgLst>
    <pc:chgData name="Julien Brouillard" userId="S::brouilla6u@etu.univ-lorraine.fr::643b9a54-e867-4078-b473-80636f16133f" providerId="AD" clId="Web-{60AB4353-557F-433A-84E7-849E7CFC92D5}"/>
    <pc:docChg chg="modSld">
      <pc:chgData name="Julien Brouillard" userId="S::brouilla6u@etu.univ-lorraine.fr::643b9a54-e867-4078-b473-80636f16133f" providerId="AD" clId="Web-{60AB4353-557F-433A-84E7-849E7CFC92D5}" dt="2020-11-30T16:43:03.582" v="3" actId="20577"/>
      <pc:docMkLst>
        <pc:docMk/>
      </pc:docMkLst>
      <pc:sldChg chg="modSp">
        <pc:chgData name="Julien Brouillard" userId="S::brouilla6u@etu.univ-lorraine.fr::643b9a54-e867-4078-b473-80636f16133f" providerId="AD" clId="Web-{60AB4353-557F-433A-84E7-849E7CFC92D5}" dt="2020-11-30T16:43:03.582" v="2" actId="20577"/>
        <pc:sldMkLst>
          <pc:docMk/>
          <pc:sldMk cId="425409615" sldId="259"/>
        </pc:sldMkLst>
        <pc:spChg chg="mod">
          <ac:chgData name="Julien Brouillard" userId="S::brouilla6u@etu.univ-lorraine.fr::643b9a54-e867-4078-b473-80636f16133f" providerId="AD" clId="Web-{60AB4353-557F-433A-84E7-849E7CFC92D5}" dt="2020-11-30T16:43:03.582" v="2" actId="20577"/>
          <ac:spMkLst>
            <pc:docMk/>
            <pc:sldMk cId="425409615" sldId="259"/>
            <ac:spMk id="17" creationId="{B2319D93-A65F-4C6F-83F0-318271119C4F}"/>
          </ac:spMkLst>
        </pc:spChg>
      </pc:sldChg>
    </pc:docChg>
  </pc:docChgLst>
  <pc:docChgLst>
    <pc:chgData name="Julien Brouillard" userId="S::brouilla6u@etu.univ-lorraine.fr::643b9a54-e867-4078-b473-80636f16133f" providerId="AD" clId="Web-{5B48E0C4-5301-41B6-962E-ADE1B0F2F307}"/>
    <pc:docChg chg="modSld">
      <pc:chgData name="Julien Brouillard" userId="S::brouilla6u@etu.univ-lorraine.fr::643b9a54-e867-4078-b473-80636f16133f" providerId="AD" clId="Web-{5B48E0C4-5301-41B6-962E-ADE1B0F2F307}" dt="2020-12-02T15:51:47.689" v="494" actId="20577"/>
      <pc:docMkLst>
        <pc:docMk/>
      </pc:docMkLst>
      <pc:sldChg chg="modSp">
        <pc:chgData name="Julien Brouillard" userId="S::brouilla6u@etu.univ-lorraine.fr::643b9a54-e867-4078-b473-80636f16133f" providerId="AD" clId="Web-{5B48E0C4-5301-41B6-962E-ADE1B0F2F307}" dt="2020-12-02T15:51:47.689" v="494" actId="20577"/>
        <pc:sldMkLst>
          <pc:docMk/>
          <pc:sldMk cId="425409615" sldId="259"/>
        </pc:sldMkLst>
        <pc:spChg chg="mod">
          <ac:chgData name="Julien Brouillard" userId="S::brouilla6u@etu.univ-lorraine.fr::643b9a54-e867-4078-b473-80636f16133f" providerId="AD" clId="Web-{5B48E0C4-5301-41B6-962E-ADE1B0F2F307}" dt="2020-12-02T15:51:47.689" v="494" actId="20577"/>
          <ac:spMkLst>
            <pc:docMk/>
            <pc:sldMk cId="425409615" sldId="259"/>
            <ac:spMk id="15" creationId="{6B5882E6-0EBB-494A-860C-53D43DCA819C}"/>
          </ac:spMkLst>
        </pc:spChg>
        <pc:graphicFrameChg chg="modGraphic">
          <ac:chgData name="Julien Brouillard" userId="S::brouilla6u@etu.univ-lorraine.fr::643b9a54-e867-4078-b473-80636f16133f" providerId="AD" clId="Web-{5B48E0C4-5301-41B6-962E-ADE1B0F2F307}" dt="2020-12-02T15:39:26.731" v="39" actId="20577"/>
          <ac:graphicFrameMkLst>
            <pc:docMk/>
            <pc:sldMk cId="425409615" sldId="259"/>
            <ac:graphicFrameMk id="4" creationId="{6EE725D1-A370-4088-8AFD-3205DC66CCD1}"/>
          </ac:graphicFrameMkLst>
        </pc:graphicFrameChg>
      </pc:sldChg>
    </pc:docChg>
  </pc:docChgLst>
  <pc:docChgLst>
    <pc:chgData name="Juliette Bluem" userId="S::bluem1u@etu.univ-lorraine.fr::fdfcd366-dda7-49b8-b063-e6bd8279ccdc" providerId="AD" clId="Web-{DEE1706F-D266-4AF2-982B-B7647D0D4101}"/>
    <pc:docChg chg="modSld">
      <pc:chgData name="Juliette Bluem" userId="S::bluem1u@etu.univ-lorraine.fr::fdfcd366-dda7-49b8-b063-e6bd8279ccdc" providerId="AD" clId="Web-{DEE1706F-D266-4AF2-982B-B7647D0D4101}" dt="2020-12-02T16:23:14.054" v="343" actId="14100"/>
      <pc:docMkLst>
        <pc:docMk/>
      </pc:docMkLst>
      <pc:sldChg chg="addSp delSp modSp">
        <pc:chgData name="Juliette Bluem" userId="S::bluem1u@etu.univ-lorraine.fr::fdfcd366-dda7-49b8-b063-e6bd8279ccdc" providerId="AD" clId="Web-{DEE1706F-D266-4AF2-982B-B7647D0D4101}" dt="2020-12-02T16:23:14.054" v="343" actId="14100"/>
        <pc:sldMkLst>
          <pc:docMk/>
          <pc:sldMk cId="425409615" sldId="259"/>
        </pc:sldMkLst>
        <pc:spChg chg="mod">
          <ac:chgData name="Juliette Bluem" userId="S::bluem1u@etu.univ-lorraine.fr::fdfcd366-dda7-49b8-b063-e6bd8279ccdc" providerId="AD" clId="Web-{DEE1706F-D266-4AF2-982B-B7647D0D4101}" dt="2020-12-02T15:56:27.077" v="317" actId="20577"/>
          <ac:spMkLst>
            <pc:docMk/>
            <pc:sldMk cId="425409615" sldId="259"/>
            <ac:spMk id="14" creationId="{0125287E-275B-43B1-8060-63B215C892F1}"/>
          </ac:spMkLst>
        </pc:spChg>
        <pc:graphicFrameChg chg="modGraphic">
          <ac:chgData name="Juliette Bluem" userId="S::bluem1u@etu.univ-lorraine.fr::fdfcd366-dda7-49b8-b063-e6bd8279ccdc" providerId="AD" clId="Web-{DEE1706F-D266-4AF2-982B-B7647D0D4101}" dt="2020-12-02T15:38:22.061" v="45" actId="20577"/>
          <ac:graphicFrameMkLst>
            <pc:docMk/>
            <pc:sldMk cId="425409615" sldId="259"/>
            <ac:graphicFrameMk id="4" creationId="{6EE725D1-A370-4088-8AFD-3205DC66CCD1}"/>
          </ac:graphicFrameMkLst>
        </pc:graphicFrameChg>
        <pc:picChg chg="del mod">
          <ac:chgData name="Juliette Bluem" userId="S::bluem1u@etu.univ-lorraine.fr::fdfcd366-dda7-49b8-b063-e6bd8279ccdc" providerId="AD" clId="Web-{DEE1706F-D266-4AF2-982B-B7647D0D4101}" dt="2020-12-02T16:15:04.156" v="318"/>
          <ac:picMkLst>
            <pc:docMk/>
            <pc:sldMk cId="425409615" sldId="259"/>
            <ac:picMk id="733" creationId="{659AB372-29A0-41EC-8AAE-74BAD92B740D}"/>
          </ac:picMkLst>
        </pc:picChg>
        <pc:picChg chg="add del mod">
          <ac:chgData name="Juliette Bluem" userId="S::bluem1u@etu.univ-lorraine.fr::fdfcd366-dda7-49b8-b063-e6bd8279ccdc" providerId="AD" clId="Web-{DEE1706F-D266-4AF2-982B-B7647D0D4101}" dt="2020-12-02T16:17:38.158" v="323"/>
          <ac:picMkLst>
            <pc:docMk/>
            <pc:sldMk cId="425409615" sldId="259"/>
            <ac:picMk id="1064" creationId="{420382A2-B308-4363-98EC-E03808A56546}"/>
          </ac:picMkLst>
        </pc:picChg>
        <pc:picChg chg="add del mod">
          <ac:chgData name="Juliette Bluem" userId="S::bluem1u@etu.univ-lorraine.fr::fdfcd366-dda7-49b8-b063-e6bd8279ccdc" providerId="AD" clId="Web-{DEE1706F-D266-4AF2-982B-B7647D0D4101}" dt="2020-12-02T16:20:02.410" v="334"/>
          <ac:picMkLst>
            <pc:docMk/>
            <pc:sldMk cId="425409615" sldId="259"/>
            <ac:picMk id="1065" creationId="{A8618B81-44D7-4B6A-8A05-75883D2C6730}"/>
          </ac:picMkLst>
        </pc:picChg>
        <pc:picChg chg="add del mod modCrop">
          <ac:chgData name="Juliette Bluem" userId="S::bluem1u@etu.univ-lorraine.fr::fdfcd366-dda7-49b8-b063-e6bd8279ccdc" providerId="AD" clId="Web-{DEE1706F-D266-4AF2-982B-B7647D0D4101}" dt="2020-12-02T16:20:59.286" v="340"/>
          <ac:picMkLst>
            <pc:docMk/>
            <pc:sldMk cId="425409615" sldId="259"/>
            <ac:picMk id="1066" creationId="{85EBA65F-D0C9-426E-B9C5-4C534BDD2976}"/>
          </ac:picMkLst>
        </pc:picChg>
        <pc:picChg chg="add mod">
          <ac:chgData name="Juliette Bluem" userId="S::bluem1u@etu.univ-lorraine.fr::fdfcd366-dda7-49b8-b063-e6bd8279ccdc" providerId="AD" clId="Web-{DEE1706F-D266-4AF2-982B-B7647D0D4101}" dt="2020-12-02T16:23:14.054" v="343" actId="14100"/>
          <ac:picMkLst>
            <pc:docMk/>
            <pc:sldMk cId="425409615" sldId="259"/>
            <ac:picMk id="1067" creationId="{29ED80D7-ED97-49EF-8538-A0839C3E1D5A}"/>
          </ac:picMkLst>
        </pc:picChg>
      </pc:sldChg>
    </pc:docChg>
  </pc:docChgLst>
  <pc:docChgLst>
    <pc:chgData name="Arthur Terrien" userId="S::terrien4u@etu.univ-lorraine.fr::175493e1-b148-4181-abac-739f70bbdf12" providerId="AD" clId="Web-{3120C8F7-3635-42FE-B216-12A0F86A9AE9}"/>
    <pc:docChg chg="modSld">
      <pc:chgData name="Arthur Terrien" userId="S::terrien4u@etu.univ-lorraine.fr::175493e1-b148-4181-abac-739f70bbdf12" providerId="AD" clId="Web-{3120C8F7-3635-42FE-B216-12A0F86A9AE9}" dt="2020-12-02T15:37:54.601" v="57" actId="20577"/>
      <pc:docMkLst>
        <pc:docMk/>
      </pc:docMkLst>
      <pc:sldChg chg="modSp">
        <pc:chgData name="Arthur Terrien" userId="S::terrien4u@etu.univ-lorraine.fr::175493e1-b148-4181-abac-739f70bbdf12" providerId="AD" clId="Web-{3120C8F7-3635-42FE-B216-12A0F86A9AE9}" dt="2020-12-02T15:37:54.601" v="57" actId="20577"/>
        <pc:sldMkLst>
          <pc:docMk/>
          <pc:sldMk cId="425409615" sldId="259"/>
        </pc:sldMkLst>
        <pc:graphicFrameChg chg="modGraphic">
          <ac:chgData name="Arthur Terrien" userId="S::terrien4u@etu.univ-lorraine.fr::175493e1-b148-4181-abac-739f70bbdf12" providerId="AD" clId="Web-{3120C8F7-3635-42FE-B216-12A0F86A9AE9}" dt="2020-12-02T15:37:54.601" v="57" actId="20577"/>
          <ac:graphicFrameMkLst>
            <pc:docMk/>
            <pc:sldMk cId="425409615" sldId="259"/>
            <ac:graphicFrameMk id="4" creationId="{6EE725D1-A370-4088-8AFD-3205DC66CCD1}"/>
          </ac:graphicFrameMkLst>
        </pc:graphicFrameChg>
      </pc:sldChg>
    </pc:docChg>
  </pc:docChgLst>
  <pc:docChgLst>
    <pc:chgData name="Arnaud Soria" userId="S::soria4u@etu.univ-lorraine.fr::61bf0bbb-4e73-4b86-8258-3b72073ce427" providerId="AD" clId="Web-{D44762F0-184C-4EAC-A3FD-6E7E102EA0D3}"/>
    <pc:docChg chg="modSld">
      <pc:chgData name="Arnaud Soria" userId="S::soria4u@etu.univ-lorraine.fr::61bf0bbb-4e73-4b86-8258-3b72073ce427" providerId="AD" clId="Web-{D44762F0-184C-4EAC-A3FD-6E7E102EA0D3}" dt="2020-11-30T17:06:23.978" v="26" actId="20577"/>
      <pc:docMkLst>
        <pc:docMk/>
      </pc:docMkLst>
      <pc:sldChg chg="modSp">
        <pc:chgData name="Arnaud Soria" userId="S::soria4u@etu.univ-lorraine.fr::61bf0bbb-4e73-4b86-8258-3b72073ce427" providerId="AD" clId="Web-{D44762F0-184C-4EAC-A3FD-6E7E102EA0D3}" dt="2020-11-30T17:06:23.978" v="26" actId="20577"/>
        <pc:sldMkLst>
          <pc:docMk/>
          <pc:sldMk cId="425409615" sldId="259"/>
        </pc:sldMkLst>
        <pc:graphicFrameChg chg="modGraphic">
          <ac:chgData name="Arnaud Soria" userId="S::soria4u@etu.univ-lorraine.fr::61bf0bbb-4e73-4b86-8258-3b72073ce427" providerId="AD" clId="Web-{D44762F0-184C-4EAC-A3FD-6E7E102EA0D3}" dt="2020-11-30T17:06:23.978" v="26" actId="20577"/>
          <ac:graphicFrameMkLst>
            <pc:docMk/>
            <pc:sldMk cId="425409615" sldId="259"/>
            <ac:graphicFrameMk id="4" creationId="{6EE725D1-A370-4088-8AFD-3205DC66CCD1}"/>
          </ac:graphicFrameMkLst>
        </pc:graphicFrameChg>
      </pc:sldChg>
    </pc:docChg>
  </pc:docChgLst>
  <pc:docChgLst>
    <pc:chgData name="Arthur Terrien" userId="S::terrien4u@etu.univ-lorraine.fr::175493e1-b148-4181-abac-739f70bbdf12" providerId="AD" clId="Web-{4C783629-5D7E-4E15-9D92-F774E083C06F}"/>
    <pc:docChg chg="modSld">
      <pc:chgData name="Arthur Terrien" userId="S::terrien4u@etu.univ-lorraine.fr::175493e1-b148-4181-abac-739f70bbdf12" providerId="AD" clId="Web-{4C783629-5D7E-4E15-9D92-F774E083C06F}" dt="2020-11-30T16:59:13.088" v="243" actId="20577"/>
      <pc:docMkLst>
        <pc:docMk/>
      </pc:docMkLst>
      <pc:sldChg chg="modSp">
        <pc:chgData name="Arthur Terrien" userId="S::terrien4u@etu.univ-lorraine.fr::175493e1-b148-4181-abac-739f70bbdf12" providerId="AD" clId="Web-{4C783629-5D7E-4E15-9D92-F774E083C06F}" dt="2020-11-30T16:59:13.088" v="243" actId="20577"/>
        <pc:sldMkLst>
          <pc:docMk/>
          <pc:sldMk cId="425409615" sldId="259"/>
        </pc:sldMkLst>
        <pc:spChg chg="mod">
          <ac:chgData name="Arthur Terrien" userId="S::terrien4u@etu.univ-lorraine.fr::175493e1-b148-4181-abac-739f70bbdf12" providerId="AD" clId="Web-{4C783629-5D7E-4E15-9D92-F774E083C06F}" dt="2020-11-30T16:59:13.088" v="243" actId="20577"/>
          <ac:spMkLst>
            <pc:docMk/>
            <pc:sldMk cId="425409615" sldId="259"/>
            <ac:spMk id="2" creationId="{00000000-0000-0000-0000-000000000000}"/>
          </ac:spMkLst>
        </pc:spChg>
        <pc:spChg chg="mod">
          <ac:chgData name="Arthur Terrien" userId="S::terrien4u@etu.univ-lorraine.fr::175493e1-b148-4181-abac-739f70bbdf12" providerId="AD" clId="Web-{4C783629-5D7E-4E15-9D92-F774E083C06F}" dt="2020-11-30T16:53:54.351" v="157" actId="14100"/>
          <ac:spMkLst>
            <pc:docMk/>
            <pc:sldMk cId="425409615" sldId="259"/>
            <ac:spMk id="13" creationId="{F03307BC-CA8C-48DD-9350-9EDC2E8FE9DC}"/>
          </ac:spMkLst>
        </pc:spChg>
      </pc:sldChg>
    </pc:docChg>
  </pc:docChgLst>
  <pc:docChgLst>
    <pc:chgData name="Juliette Bluem" userId="S::bluem1u@etu.univ-lorraine.fr::fdfcd366-dda7-49b8-b063-e6bd8279ccdc" providerId="AD" clId="Web-{AFD7E104-1573-443E-BC8B-792E4DC8F189}"/>
    <pc:docChg chg="modSld">
      <pc:chgData name="Juliette Bluem" userId="S::bluem1u@etu.univ-lorraine.fr::fdfcd366-dda7-49b8-b063-e6bd8279ccdc" providerId="AD" clId="Web-{AFD7E104-1573-443E-BC8B-792E4DC8F189}" dt="2020-11-30T16:20:15.235" v="78" actId="1076"/>
      <pc:docMkLst>
        <pc:docMk/>
      </pc:docMkLst>
      <pc:sldChg chg="addSp modSp">
        <pc:chgData name="Juliette Bluem" userId="S::bluem1u@etu.univ-lorraine.fr::fdfcd366-dda7-49b8-b063-e6bd8279ccdc" providerId="AD" clId="Web-{AFD7E104-1573-443E-BC8B-792E4DC8F189}" dt="2020-11-30T16:20:15.235" v="78" actId="1076"/>
        <pc:sldMkLst>
          <pc:docMk/>
          <pc:sldMk cId="425409615" sldId="259"/>
        </pc:sldMkLst>
        <pc:spChg chg="mod">
          <ac:chgData name="Juliette Bluem" userId="S::bluem1u@etu.univ-lorraine.fr::fdfcd366-dda7-49b8-b063-e6bd8279ccdc" providerId="AD" clId="Web-{AFD7E104-1573-443E-BC8B-792E4DC8F189}" dt="2020-11-30T16:16:04.263" v="5" actId="20577"/>
          <ac:spMkLst>
            <pc:docMk/>
            <pc:sldMk cId="425409615" sldId="259"/>
            <ac:spMk id="2" creationId="{00000000-0000-0000-0000-000000000000}"/>
          </ac:spMkLst>
        </pc:spChg>
        <pc:graphicFrameChg chg="modGraphic">
          <ac:chgData name="Juliette Bluem" userId="S::bluem1u@etu.univ-lorraine.fr::fdfcd366-dda7-49b8-b063-e6bd8279ccdc" providerId="AD" clId="Web-{AFD7E104-1573-443E-BC8B-792E4DC8F189}" dt="2020-11-30T16:18:01.655" v="70" actId="20577"/>
          <ac:graphicFrameMkLst>
            <pc:docMk/>
            <pc:sldMk cId="425409615" sldId="259"/>
            <ac:graphicFrameMk id="4" creationId="{6EE725D1-A370-4088-8AFD-3205DC66CCD1}"/>
          </ac:graphicFrameMkLst>
        </pc:graphicFrameChg>
        <pc:picChg chg="add mod modCrop">
          <ac:chgData name="Juliette Bluem" userId="S::bluem1u@etu.univ-lorraine.fr::fdfcd366-dda7-49b8-b063-e6bd8279ccdc" providerId="AD" clId="Web-{AFD7E104-1573-443E-BC8B-792E4DC8F189}" dt="2020-11-30T16:20:15.235" v="78" actId="1076"/>
          <ac:picMkLst>
            <pc:docMk/>
            <pc:sldMk cId="425409615" sldId="259"/>
            <ac:picMk id="733" creationId="{659AB372-29A0-41EC-8AAE-74BAD92B740D}"/>
          </ac:picMkLst>
        </pc:picChg>
      </pc:sldChg>
    </pc:docChg>
  </pc:docChgLst>
  <pc:docChgLst>
    <pc:chgData name="Arnaud Soria" userId="S::soria4u@etu.univ-lorraine.fr::61bf0bbb-4e73-4b86-8258-3b72073ce427" providerId="AD" clId="Web-{E13634A6-D573-4ABA-B1C2-272887D4B542}"/>
    <pc:docChg chg="modSld">
      <pc:chgData name="Arnaud Soria" userId="S::soria4u@etu.univ-lorraine.fr::61bf0bbb-4e73-4b86-8258-3b72073ce427" providerId="AD" clId="Web-{E13634A6-D573-4ABA-B1C2-272887D4B542}" dt="2020-12-02T16:25:16.605" v="1" actId="14100"/>
      <pc:docMkLst>
        <pc:docMk/>
      </pc:docMkLst>
      <pc:sldChg chg="modSp">
        <pc:chgData name="Arnaud Soria" userId="S::soria4u@etu.univ-lorraine.fr::61bf0bbb-4e73-4b86-8258-3b72073ce427" providerId="AD" clId="Web-{E13634A6-D573-4ABA-B1C2-272887D4B542}" dt="2020-12-02T16:25:16.605" v="1" actId="14100"/>
        <pc:sldMkLst>
          <pc:docMk/>
          <pc:sldMk cId="425409615" sldId="259"/>
        </pc:sldMkLst>
        <pc:spChg chg="mod">
          <ac:chgData name="Arnaud Soria" userId="S::soria4u@etu.univ-lorraine.fr::61bf0bbb-4e73-4b86-8258-3b72073ce427" providerId="AD" clId="Web-{E13634A6-D573-4ABA-B1C2-272887D4B542}" dt="2020-12-02T16:25:16.605" v="1" actId="14100"/>
          <ac:spMkLst>
            <pc:docMk/>
            <pc:sldMk cId="425409615" sldId="259"/>
            <ac:spMk id="9" creationId="{FD3A815F-08F6-4B6C-ACC1-655AA1AC4ED1}"/>
          </ac:spMkLst>
        </pc:spChg>
      </pc:sldChg>
    </pc:docChg>
  </pc:docChgLst>
  <pc:docChgLst>
    <pc:chgData name="Juliette Bluem" userId="S::bluem1u@etu.univ-lorraine.fr::fdfcd366-dda7-49b8-b063-e6bd8279ccdc" providerId="AD" clId="Web-{653D1F13-F45E-4421-AEE1-280E82B94375}"/>
    <pc:docChg chg="modSld">
      <pc:chgData name="Juliette Bluem" userId="S::bluem1u@etu.univ-lorraine.fr::fdfcd366-dda7-49b8-b063-e6bd8279ccdc" providerId="AD" clId="Web-{653D1F13-F45E-4421-AEE1-280E82B94375}" dt="2020-11-30T17:04:23.960" v="218" actId="14100"/>
      <pc:docMkLst>
        <pc:docMk/>
      </pc:docMkLst>
      <pc:sldChg chg="addSp delSp modSp">
        <pc:chgData name="Juliette Bluem" userId="S::bluem1u@etu.univ-lorraine.fr::fdfcd366-dda7-49b8-b063-e6bd8279ccdc" providerId="AD" clId="Web-{653D1F13-F45E-4421-AEE1-280E82B94375}" dt="2020-11-30T17:04:23.960" v="218" actId="14100"/>
        <pc:sldMkLst>
          <pc:docMk/>
          <pc:sldMk cId="425409615" sldId="259"/>
        </pc:sldMkLst>
        <pc:spChg chg="mod">
          <ac:chgData name="Juliette Bluem" userId="S::bluem1u@etu.univ-lorraine.fr::fdfcd366-dda7-49b8-b063-e6bd8279ccdc" providerId="AD" clId="Web-{653D1F13-F45E-4421-AEE1-280E82B94375}" dt="2020-11-30T16:39:23.455" v="177" actId="20577"/>
          <ac:spMkLst>
            <pc:docMk/>
            <pc:sldMk cId="425409615" sldId="259"/>
            <ac:spMk id="2" creationId="{00000000-0000-0000-0000-000000000000}"/>
          </ac:spMkLst>
        </pc:spChg>
        <pc:graphicFrameChg chg="modGraphic">
          <ac:chgData name="Juliette Bluem" userId="S::bluem1u@etu.univ-lorraine.fr::fdfcd366-dda7-49b8-b063-e6bd8279ccdc" providerId="AD" clId="Web-{653D1F13-F45E-4421-AEE1-280E82B94375}" dt="2020-11-30T16:50:36.284" v="207" actId="20577"/>
          <ac:graphicFrameMkLst>
            <pc:docMk/>
            <pc:sldMk cId="425409615" sldId="259"/>
            <ac:graphicFrameMk id="4" creationId="{6EE725D1-A370-4088-8AFD-3205DC66CCD1}"/>
          </ac:graphicFrameMkLst>
        </pc:graphicFrameChg>
        <pc:picChg chg="add mod modCrop">
          <ac:chgData name="Juliette Bluem" userId="S::bluem1u@etu.univ-lorraine.fr::fdfcd366-dda7-49b8-b063-e6bd8279ccdc" providerId="AD" clId="Web-{653D1F13-F45E-4421-AEE1-280E82B94375}" dt="2020-11-30T16:22:21.978" v="6"/>
          <ac:picMkLst>
            <pc:docMk/>
            <pc:sldMk cId="425409615" sldId="259"/>
            <ac:picMk id="31" creationId="{A07DBD3F-5690-43B8-AFE1-8F1992CB4C4A}"/>
          </ac:picMkLst>
        </pc:picChg>
        <pc:picChg chg="add mod modCrop">
          <ac:chgData name="Juliette Bluem" userId="S::bluem1u@etu.univ-lorraine.fr::fdfcd366-dda7-49b8-b063-e6bd8279ccdc" providerId="AD" clId="Web-{653D1F13-F45E-4421-AEE1-280E82B94375}" dt="2020-11-30T16:24:48.310" v="21" actId="1076"/>
          <ac:picMkLst>
            <pc:docMk/>
            <pc:sldMk cId="425409615" sldId="259"/>
            <ac:picMk id="32" creationId="{75C4AD99-D8F2-4CF0-9660-83E15A9BA903}"/>
          </ac:picMkLst>
        </pc:picChg>
        <pc:picChg chg="add mod">
          <ac:chgData name="Juliette Bluem" userId="S::bluem1u@etu.univ-lorraine.fr::fdfcd366-dda7-49b8-b063-e6bd8279ccdc" providerId="AD" clId="Web-{653D1F13-F45E-4421-AEE1-280E82B94375}" dt="2020-11-30T16:28:04.220" v="24" actId="14100"/>
          <ac:picMkLst>
            <pc:docMk/>
            <pc:sldMk cId="425409615" sldId="259"/>
            <ac:picMk id="33" creationId="{2C81C0B2-1353-4AFB-9426-4761DFF7E4B7}"/>
          </ac:picMkLst>
        </pc:picChg>
        <pc:picChg chg="add del mod">
          <ac:chgData name="Juliette Bluem" userId="S::bluem1u@etu.univ-lorraine.fr::fdfcd366-dda7-49b8-b063-e6bd8279ccdc" providerId="AD" clId="Web-{653D1F13-F45E-4421-AEE1-280E82B94375}" dt="2020-11-30T17:03:51.568" v="208"/>
          <ac:picMkLst>
            <pc:docMk/>
            <pc:sldMk cId="425409615" sldId="259"/>
            <ac:picMk id="34" creationId="{02D039B5-310F-46D2-9052-08AECC782955}"/>
          </ac:picMkLst>
        </pc:picChg>
        <pc:picChg chg="add mod modCrop">
          <ac:chgData name="Juliette Bluem" userId="S::bluem1u@etu.univ-lorraine.fr::fdfcd366-dda7-49b8-b063-e6bd8279ccdc" providerId="AD" clId="Web-{653D1F13-F45E-4421-AEE1-280E82B94375}" dt="2020-11-30T17:04:23.960" v="218" actId="14100"/>
          <ac:picMkLst>
            <pc:docMk/>
            <pc:sldMk cId="425409615" sldId="259"/>
            <ac:picMk id="2144" creationId="{0D884EB9-1061-4D63-B168-BCEA6856859E}"/>
          </ac:picMkLst>
        </pc:picChg>
      </pc:sldChg>
    </pc:docChg>
  </pc:docChgLst>
  <pc:docChgLst>
    <pc:chgData name="Arnaud Soria" userId="S::soria4u@etu.univ-lorraine.fr::61bf0bbb-4e73-4b86-8258-3b72073ce427" providerId="AD" clId="Web-{E68154A2-29CD-4630-ADDC-E8DC9D51F914}"/>
    <pc:docChg chg="modSld">
      <pc:chgData name="Arnaud Soria" userId="S::soria4u@etu.univ-lorraine.fr::61bf0bbb-4e73-4b86-8258-3b72073ce427" providerId="AD" clId="Web-{E68154A2-29CD-4630-ADDC-E8DC9D51F914}" dt="2020-12-02T16:01:05.311" v="259" actId="20577"/>
      <pc:docMkLst>
        <pc:docMk/>
      </pc:docMkLst>
      <pc:sldChg chg="modSp">
        <pc:chgData name="Arnaud Soria" userId="S::soria4u@etu.univ-lorraine.fr::61bf0bbb-4e73-4b86-8258-3b72073ce427" providerId="AD" clId="Web-{E68154A2-29CD-4630-ADDC-E8DC9D51F914}" dt="2020-12-02T16:01:05.311" v="259" actId="20577"/>
        <pc:sldMkLst>
          <pc:docMk/>
          <pc:sldMk cId="425409615" sldId="259"/>
        </pc:sldMkLst>
        <pc:spChg chg="mod">
          <ac:chgData name="Arnaud Soria" userId="S::soria4u@etu.univ-lorraine.fr::61bf0bbb-4e73-4b86-8258-3b72073ce427" providerId="AD" clId="Web-{E68154A2-29CD-4630-ADDC-E8DC9D51F914}" dt="2020-12-02T16:01:05.311" v="259" actId="20577"/>
          <ac:spMkLst>
            <pc:docMk/>
            <pc:sldMk cId="425409615" sldId="259"/>
            <ac:spMk id="15" creationId="{6B5882E6-0EBB-494A-860C-53D43DCA819C}"/>
          </ac:spMkLst>
        </pc:spChg>
        <pc:spChg chg="mod">
          <ac:chgData name="Arnaud Soria" userId="S::soria4u@etu.univ-lorraine.fr::61bf0bbb-4e73-4b86-8258-3b72073ce427" providerId="AD" clId="Web-{E68154A2-29CD-4630-ADDC-E8DC9D51F914}" dt="2020-12-02T16:00:51.904" v="256" actId="20577"/>
          <ac:spMkLst>
            <pc:docMk/>
            <pc:sldMk cId="425409615" sldId="259"/>
            <ac:spMk id="16" creationId="{EA54AD17-8583-4E0C-806E-C8241373DF45}"/>
          </ac:spMkLst>
        </pc:spChg>
        <pc:graphicFrameChg chg="modGraphic">
          <ac:chgData name="Arnaud Soria" userId="S::soria4u@etu.univ-lorraine.fr::61bf0bbb-4e73-4b86-8258-3b72073ce427" providerId="AD" clId="Web-{E68154A2-29CD-4630-ADDC-E8DC9D51F914}" dt="2020-12-02T15:54:13.614" v="243" actId="20577"/>
          <ac:graphicFrameMkLst>
            <pc:docMk/>
            <pc:sldMk cId="425409615" sldId="259"/>
            <ac:graphicFrameMk id="4" creationId="{6EE725D1-A370-4088-8AFD-3205DC66CCD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23D89B-719C-45EA-99AD-74455E3A9F11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CB28095-1B83-49E7-9693-BF9B80584816}">
      <dgm:prSet phldrT="[Texte]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Juliette BLUEM</a:t>
          </a:r>
          <a:endParaRPr lang="fr-FR"/>
        </a:p>
      </dgm:t>
    </dgm:pt>
    <dgm:pt modelId="{2D544B85-2F58-4A3F-BBDB-82B1812FDE42}" type="parTrans" cxnId="{AC6B6140-B066-465F-A6A3-8C985045A642}">
      <dgm:prSet/>
      <dgm:spPr/>
      <dgm:t>
        <a:bodyPr/>
        <a:lstStyle/>
        <a:p>
          <a:endParaRPr lang="fr-FR"/>
        </a:p>
      </dgm:t>
    </dgm:pt>
    <dgm:pt modelId="{8882DC65-F20E-4805-87EC-80C1EF5386DF}" type="sibTrans" cxnId="{AC6B6140-B066-465F-A6A3-8C985045A642}">
      <dgm:prSet/>
      <dgm:spPr/>
      <dgm:t>
        <a:bodyPr/>
        <a:lstStyle/>
        <a:p>
          <a:endParaRPr lang="fr-FR"/>
        </a:p>
      </dgm:t>
    </dgm:pt>
    <dgm:pt modelId="{2DCD7C82-FD53-4369-AD19-DFDA4A3497FA}">
      <dgm:prSet phldrT="[Texte]"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Bonne oratrice</a:t>
          </a:r>
          <a:endParaRPr lang="fr-FR"/>
        </a:p>
      </dgm:t>
    </dgm:pt>
    <dgm:pt modelId="{B3AED3ED-DFF9-4508-BF05-88C476059F55}" type="parTrans" cxnId="{2C52E345-2041-4322-8166-EB28674E7BFE}">
      <dgm:prSet/>
      <dgm:spPr/>
      <dgm:t>
        <a:bodyPr/>
        <a:lstStyle/>
        <a:p>
          <a:endParaRPr lang="fr-FR"/>
        </a:p>
      </dgm:t>
    </dgm:pt>
    <dgm:pt modelId="{ED043C13-D1DC-4BB0-816A-45D66C34CA34}" type="sibTrans" cxnId="{2C52E345-2041-4322-8166-EB28674E7BFE}">
      <dgm:prSet/>
      <dgm:spPr/>
      <dgm:t>
        <a:bodyPr/>
        <a:lstStyle/>
        <a:p>
          <a:endParaRPr lang="fr-FR"/>
        </a:p>
      </dgm:t>
    </dgm:pt>
    <dgm:pt modelId="{D6955830-3029-4028-880E-F069C0E1646B}">
      <dgm:prSet phldrT="[Texte]"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Julien BROUILLARD</a:t>
          </a:r>
          <a:endParaRPr lang="fr-FR"/>
        </a:p>
      </dgm:t>
    </dgm:pt>
    <dgm:pt modelId="{C18999BA-6FB7-4850-9556-9744B2F3F644}" type="parTrans" cxnId="{626035AC-A5F6-43E8-94C6-9FA19643EFD4}">
      <dgm:prSet/>
      <dgm:spPr/>
      <dgm:t>
        <a:bodyPr/>
        <a:lstStyle/>
        <a:p>
          <a:endParaRPr lang="fr-FR"/>
        </a:p>
      </dgm:t>
    </dgm:pt>
    <dgm:pt modelId="{58026D25-47F5-4F2C-92F5-5ACF771C6BDC}" type="sibTrans" cxnId="{626035AC-A5F6-43E8-94C6-9FA19643EFD4}">
      <dgm:prSet/>
      <dgm:spPr/>
      <dgm:t>
        <a:bodyPr/>
        <a:lstStyle/>
        <a:p>
          <a:endParaRPr lang="fr-FR"/>
        </a:p>
      </dgm:t>
    </dgm:pt>
    <dgm:pt modelId="{15269A04-D9EE-4B35-96A9-194077109EC3}">
      <dgm:prSet phldrT="[Texte]"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Expert hardware</a:t>
          </a:r>
          <a:endParaRPr lang="fr-FR"/>
        </a:p>
      </dgm:t>
    </dgm:pt>
    <dgm:pt modelId="{B01F3AE2-1FFF-4EE4-9156-A9FE3E29AED1}" type="parTrans" cxnId="{037A68A8-660A-4A2D-B2AB-27295875BFE5}">
      <dgm:prSet/>
      <dgm:spPr/>
      <dgm:t>
        <a:bodyPr/>
        <a:lstStyle/>
        <a:p>
          <a:endParaRPr lang="fr-FR"/>
        </a:p>
      </dgm:t>
    </dgm:pt>
    <dgm:pt modelId="{DF0F6E47-E7CA-4521-A282-4CF7BCD9262B}" type="sibTrans" cxnId="{037A68A8-660A-4A2D-B2AB-27295875BFE5}">
      <dgm:prSet/>
      <dgm:spPr/>
      <dgm:t>
        <a:bodyPr/>
        <a:lstStyle/>
        <a:p>
          <a:endParaRPr lang="fr-FR"/>
        </a:p>
      </dgm:t>
    </dgm:pt>
    <dgm:pt modelId="{14FE3832-FF89-4F7D-9C4A-904353572914}">
      <dgm:prSet phldrT="[Texte]"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Arnaud SORIA</a:t>
          </a:r>
          <a:endParaRPr lang="fr-FR"/>
        </a:p>
      </dgm:t>
    </dgm:pt>
    <dgm:pt modelId="{77A03574-738F-442B-B485-116E75076F7E}" type="parTrans" cxnId="{8E020B03-3BB5-4350-935A-035EBD984B03}">
      <dgm:prSet/>
      <dgm:spPr/>
      <dgm:t>
        <a:bodyPr/>
        <a:lstStyle/>
        <a:p>
          <a:endParaRPr lang="fr-FR"/>
        </a:p>
      </dgm:t>
    </dgm:pt>
    <dgm:pt modelId="{B0EB04AC-7EC3-4BF8-AA24-D2E5D3C188E4}" type="sibTrans" cxnId="{8E020B03-3BB5-4350-935A-035EBD984B03}">
      <dgm:prSet/>
      <dgm:spPr/>
      <dgm:t>
        <a:bodyPr/>
        <a:lstStyle/>
        <a:p>
          <a:endParaRPr lang="fr-FR"/>
        </a:p>
      </dgm:t>
    </dgm:pt>
    <dgm:pt modelId="{6C06CFF2-8DCB-4830-A6AE-8C501813CFD5}">
      <dgm:prSet phldrT="[Texte]"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Sens de l'écoute</a:t>
          </a:r>
          <a:endParaRPr lang="fr-FR"/>
        </a:p>
      </dgm:t>
    </dgm:pt>
    <dgm:pt modelId="{8824C4FD-9925-4D1E-A287-F0CF341F3DA9}" type="parTrans" cxnId="{41AF30E0-1C74-402B-8BC8-4E091B0F1363}">
      <dgm:prSet/>
      <dgm:spPr/>
      <dgm:t>
        <a:bodyPr/>
        <a:lstStyle/>
        <a:p>
          <a:endParaRPr lang="fr-FR"/>
        </a:p>
      </dgm:t>
    </dgm:pt>
    <dgm:pt modelId="{10F393C2-EC48-402D-B56B-3B025EC1867A}" type="sibTrans" cxnId="{41AF30E0-1C74-402B-8BC8-4E091B0F1363}">
      <dgm:prSet/>
      <dgm:spPr/>
      <dgm:t>
        <a:bodyPr/>
        <a:lstStyle/>
        <a:p>
          <a:endParaRPr lang="fr-FR"/>
        </a:p>
      </dgm:t>
    </dgm:pt>
    <dgm:pt modelId="{EE5BCF2D-67CB-453A-BD95-857EA3275136}">
      <dgm:prSet phldrT="[Texte]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Organisatrice</a:t>
          </a:r>
          <a:endParaRPr lang="fr-FR"/>
        </a:p>
      </dgm:t>
    </dgm:pt>
    <dgm:pt modelId="{D6842BFE-99A1-4FA4-AB7D-EF621DFF269C}" type="parTrans" cxnId="{FCF671B9-6C8B-4AD4-AB69-C4EB56A1F276}">
      <dgm:prSet/>
      <dgm:spPr/>
      <dgm:t>
        <a:bodyPr/>
        <a:lstStyle/>
        <a:p>
          <a:endParaRPr lang="fr-FR"/>
        </a:p>
      </dgm:t>
    </dgm:pt>
    <dgm:pt modelId="{514603C0-F1AE-4761-865B-410E676D4C4F}" type="sibTrans" cxnId="{FCF671B9-6C8B-4AD4-AB69-C4EB56A1F276}">
      <dgm:prSet/>
      <dgm:spPr/>
      <dgm:t>
        <a:bodyPr/>
        <a:lstStyle/>
        <a:p>
          <a:endParaRPr lang="fr-FR"/>
        </a:p>
      </dgm:t>
    </dgm:pt>
    <dgm:pt modelId="{46A75E9A-C46A-48C1-8DE4-A20BB3319D68}">
      <dgm:prSet phldrT="[Texte]"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Minutieux</a:t>
          </a:r>
          <a:endParaRPr lang="fr-FR"/>
        </a:p>
      </dgm:t>
    </dgm:pt>
    <dgm:pt modelId="{2781B399-F6F7-4973-8E32-2045CAEBEC2F}" type="parTrans" cxnId="{4936C586-F048-4A4D-A0F3-107AEF0F11D7}">
      <dgm:prSet/>
      <dgm:spPr/>
      <dgm:t>
        <a:bodyPr/>
        <a:lstStyle/>
        <a:p>
          <a:endParaRPr lang="fr-FR"/>
        </a:p>
      </dgm:t>
    </dgm:pt>
    <dgm:pt modelId="{09F00958-0EBF-4F84-A54B-AE3A96A57A59}" type="sibTrans" cxnId="{4936C586-F048-4A4D-A0F3-107AEF0F11D7}">
      <dgm:prSet/>
      <dgm:spPr/>
      <dgm:t>
        <a:bodyPr/>
        <a:lstStyle/>
        <a:p>
          <a:endParaRPr lang="fr-FR"/>
        </a:p>
      </dgm:t>
    </dgm:pt>
    <dgm:pt modelId="{1829377F-DC0F-4565-9110-7CBA7909DE7C}">
      <dgm:prSet phldrT="[Texte]" phldr="0"/>
      <dgm:spPr/>
      <dgm:t>
        <a:bodyPr/>
        <a:lstStyle/>
        <a:p>
          <a:pPr rtl="0"/>
          <a:r>
            <a:rPr lang="fr-FR" b="0"/>
            <a:t>Expert software</a:t>
          </a:r>
        </a:p>
      </dgm:t>
    </dgm:pt>
    <dgm:pt modelId="{0FFBE070-7312-4FF5-8B90-85750D5F20CE}" type="parTrans" cxnId="{EEC562ED-ED5A-41CA-8572-5D6E4CE612BB}">
      <dgm:prSet/>
      <dgm:spPr/>
      <dgm:t>
        <a:bodyPr/>
        <a:lstStyle/>
        <a:p>
          <a:endParaRPr lang="fr-FR"/>
        </a:p>
      </dgm:t>
    </dgm:pt>
    <dgm:pt modelId="{A488629B-B8C9-43F2-9A58-C547161008E7}" type="sibTrans" cxnId="{EEC562ED-ED5A-41CA-8572-5D6E4CE612BB}">
      <dgm:prSet/>
      <dgm:spPr/>
      <dgm:t>
        <a:bodyPr/>
        <a:lstStyle/>
        <a:p>
          <a:endParaRPr lang="fr-FR"/>
        </a:p>
      </dgm:t>
    </dgm:pt>
    <dgm:pt modelId="{B9002703-FD6B-4950-BF30-10C5E6259688}">
      <dgm:prSet phldrT="[Texte]"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Arthur TERRIEN</a:t>
          </a:r>
          <a:endParaRPr lang="fr-FR"/>
        </a:p>
      </dgm:t>
    </dgm:pt>
    <dgm:pt modelId="{C9B0D1FD-65D0-42C4-83C8-50E8C0DA30F2}" type="parTrans" cxnId="{10DDF18A-FF6B-41DE-A886-E4796DB776BA}">
      <dgm:prSet/>
      <dgm:spPr/>
      <dgm:t>
        <a:bodyPr/>
        <a:lstStyle/>
        <a:p>
          <a:endParaRPr lang="fr-FR"/>
        </a:p>
      </dgm:t>
    </dgm:pt>
    <dgm:pt modelId="{139C7B96-5538-4A66-9B3C-4EA313A24523}" type="sibTrans" cxnId="{10DDF18A-FF6B-41DE-A886-E4796DB776BA}">
      <dgm:prSet/>
      <dgm:spPr/>
      <dgm:t>
        <a:bodyPr/>
        <a:lstStyle/>
        <a:p>
          <a:endParaRPr lang="fr-FR"/>
        </a:p>
      </dgm:t>
    </dgm:pt>
    <dgm:pt modelId="{CEF4279D-B54C-4E9B-840D-CFAD4BF01641}">
      <dgm:prSet phldrT="[Texte]" phldr="0"/>
      <dgm:spPr/>
      <dgm:t>
        <a:bodyPr/>
        <a:lstStyle/>
        <a:p>
          <a:r>
            <a:rPr lang="fr-FR">
              <a:latin typeface="Calibri Light" panose="020F0302020204030204"/>
            </a:rPr>
            <a:t>Coordinateur</a:t>
          </a:r>
          <a:endParaRPr lang="fr-FR"/>
        </a:p>
      </dgm:t>
    </dgm:pt>
    <dgm:pt modelId="{E6EDDD13-6F96-4F2A-9F1F-D0D5729C3D24}" type="parTrans" cxnId="{64818526-6A40-450D-AA47-5680462AEC65}">
      <dgm:prSet/>
      <dgm:spPr/>
      <dgm:t>
        <a:bodyPr/>
        <a:lstStyle/>
        <a:p>
          <a:endParaRPr lang="fr-FR"/>
        </a:p>
      </dgm:t>
    </dgm:pt>
    <dgm:pt modelId="{4F1DC88F-6B1B-4A14-B554-0F462EEF0460}" type="sibTrans" cxnId="{64818526-6A40-450D-AA47-5680462AEC65}">
      <dgm:prSet/>
      <dgm:spPr/>
      <dgm:t>
        <a:bodyPr/>
        <a:lstStyle/>
        <a:p>
          <a:endParaRPr lang="fr-FR"/>
        </a:p>
      </dgm:t>
    </dgm:pt>
    <dgm:pt modelId="{E11BB192-1EE7-42F1-B289-A5037623D73A}">
      <dgm:prSet phldr="0"/>
      <dgm:spPr/>
      <dgm:t>
        <a:bodyPr/>
        <a:lstStyle/>
        <a:p>
          <a:pPr rtl="0"/>
          <a:r>
            <a:rPr lang="fr-FR">
              <a:latin typeface="Calibri Light" panose="020F0302020204030204"/>
            </a:rPr>
            <a:t>Rigoureux</a:t>
          </a:r>
        </a:p>
      </dgm:t>
    </dgm:pt>
    <dgm:pt modelId="{363C389F-5292-4229-8F58-610910A8DF6C}" type="parTrans" cxnId="{DAEB09FD-50A4-4195-BD2C-7246B39E79B0}">
      <dgm:prSet/>
      <dgm:spPr/>
    </dgm:pt>
    <dgm:pt modelId="{09D3E455-6D86-477D-B5B0-30F3C7AF3924}" type="sibTrans" cxnId="{DAEB09FD-50A4-4195-BD2C-7246B39E79B0}">
      <dgm:prSet/>
      <dgm:spPr/>
    </dgm:pt>
    <dgm:pt modelId="{0CAAEB84-2403-450B-96D1-C97CC764E2E7}" type="pres">
      <dgm:prSet presAssocID="{3323D89B-719C-45EA-99AD-74455E3A9F11}" presName="linear" presStyleCnt="0">
        <dgm:presLayoutVars>
          <dgm:dir/>
          <dgm:resizeHandles val="exact"/>
        </dgm:presLayoutVars>
      </dgm:prSet>
      <dgm:spPr/>
    </dgm:pt>
    <dgm:pt modelId="{A9F2773D-6ADF-4EF6-BCFC-3725513B03A5}" type="pres">
      <dgm:prSet presAssocID="{6CB28095-1B83-49E7-9693-BF9B80584816}" presName="comp" presStyleCnt="0"/>
      <dgm:spPr/>
    </dgm:pt>
    <dgm:pt modelId="{962F48E3-783E-42F5-A6CC-A540C48C8CA2}" type="pres">
      <dgm:prSet presAssocID="{6CB28095-1B83-49E7-9693-BF9B80584816}" presName="box" presStyleLbl="node1" presStyleIdx="0" presStyleCnt="4"/>
      <dgm:spPr/>
    </dgm:pt>
    <dgm:pt modelId="{A84F7D3A-5403-4397-BD06-7B71AFBB8B5E}" type="pres">
      <dgm:prSet presAssocID="{6CB28095-1B83-49E7-9693-BF9B80584816}" presName="img" presStyleLbl="fgImgPlace1" presStyleIdx="0" presStyleCnt="4"/>
      <dgm:spPr/>
    </dgm:pt>
    <dgm:pt modelId="{5E5C73A7-BA32-4DEA-9C2A-1473656DF1B8}" type="pres">
      <dgm:prSet presAssocID="{6CB28095-1B83-49E7-9693-BF9B80584816}" presName="text" presStyleLbl="node1" presStyleIdx="0" presStyleCnt="4">
        <dgm:presLayoutVars>
          <dgm:bulletEnabled val="1"/>
        </dgm:presLayoutVars>
      </dgm:prSet>
      <dgm:spPr/>
    </dgm:pt>
    <dgm:pt modelId="{4E71523C-84C4-46E4-BE9A-AFF0F1D3AAAD}" type="pres">
      <dgm:prSet presAssocID="{8882DC65-F20E-4805-87EC-80C1EF5386DF}" presName="spacer" presStyleCnt="0"/>
      <dgm:spPr/>
    </dgm:pt>
    <dgm:pt modelId="{53429A81-36AF-447E-B7E0-AC7FE991A1F2}" type="pres">
      <dgm:prSet presAssocID="{D6955830-3029-4028-880E-F069C0E1646B}" presName="comp" presStyleCnt="0"/>
      <dgm:spPr/>
    </dgm:pt>
    <dgm:pt modelId="{A57C7328-015B-4743-B4E9-78E9014CD735}" type="pres">
      <dgm:prSet presAssocID="{D6955830-3029-4028-880E-F069C0E1646B}" presName="box" presStyleLbl="node1" presStyleIdx="1" presStyleCnt="4"/>
      <dgm:spPr/>
    </dgm:pt>
    <dgm:pt modelId="{704F27A3-02D7-4E7D-8DB8-868B752887A1}" type="pres">
      <dgm:prSet presAssocID="{D6955830-3029-4028-880E-F069C0E1646B}" presName="img" presStyleLbl="fgImgPlace1" presStyleIdx="1" presStyleCnt="4"/>
      <dgm:spPr/>
    </dgm:pt>
    <dgm:pt modelId="{B36369C3-FC8F-47E0-A7FF-FD0DF226A47C}" type="pres">
      <dgm:prSet presAssocID="{D6955830-3029-4028-880E-F069C0E1646B}" presName="text" presStyleLbl="node1" presStyleIdx="1" presStyleCnt="4">
        <dgm:presLayoutVars>
          <dgm:bulletEnabled val="1"/>
        </dgm:presLayoutVars>
      </dgm:prSet>
      <dgm:spPr/>
    </dgm:pt>
    <dgm:pt modelId="{8BFC5E28-BAC0-449B-9917-100405AC80A0}" type="pres">
      <dgm:prSet presAssocID="{58026D25-47F5-4F2C-92F5-5ACF771C6BDC}" presName="spacer" presStyleCnt="0"/>
      <dgm:spPr/>
    </dgm:pt>
    <dgm:pt modelId="{A0AEE3A0-A62E-4EFE-B471-3AADE4DDA9B9}" type="pres">
      <dgm:prSet presAssocID="{14FE3832-FF89-4F7D-9C4A-904353572914}" presName="comp" presStyleCnt="0"/>
      <dgm:spPr/>
    </dgm:pt>
    <dgm:pt modelId="{4708351D-FBF7-4948-A134-448DAC3D624B}" type="pres">
      <dgm:prSet presAssocID="{14FE3832-FF89-4F7D-9C4A-904353572914}" presName="box" presStyleLbl="node1" presStyleIdx="2" presStyleCnt="4"/>
      <dgm:spPr/>
    </dgm:pt>
    <dgm:pt modelId="{5C5641AB-FBCF-4C46-B4BE-5E0EB905430E}" type="pres">
      <dgm:prSet presAssocID="{14FE3832-FF89-4F7D-9C4A-904353572914}" presName="img" presStyleLbl="fgImgPlace1" presStyleIdx="2" presStyleCnt="4"/>
      <dgm:spPr/>
    </dgm:pt>
    <dgm:pt modelId="{FED0CC9A-D0AB-4461-8818-D0C73AB10DB4}" type="pres">
      <dgm:prSet presAssocID="{14FE3832-FF89-4F7D-9C4A-904353572914}" presName="text" presStyleLbl="node1" presStyleIdx="2" presStyleCnt="4">
        <dgm:presLayoutVars>
          <dgm:bulletEnabled val="1"/>
        </dgm:presLayoutVars>
      </dgm:prSet>
      <dgm:spPr/>
    </dgm:pt>
    <dgm:pt modelId="{A2A8600C-DB10-440D-A4AF-E72EC5EA75D0}" type="pres">
      <dgm:prSet presAssocID="{B0EB04AC-7EC3-4BF8-AA24-D2E5D3C188E4}" presName="spacer" presStyleCnt="0"/>
      <dgm:spPr/>
    </dgm:pt>
    <dgm:pt modelId="{7EC062B4-3D01-4567-8998-F185A2752AB2}" type="pres">
      <dgm:prSet presAssocID="{B9002703-FD6B-4950-BF30-10C5E6259688}" presName="comp" presStyleCnt="0"/>
      <dgm:spPr/>
    </dgm:pt>
    <dgm:pt modelId="{9648085A-EB1C-4EA4-BE6F-5C3C3E924CCF}" type="pres">
      <dgm:prSet presAssocID="{B9002703-FD6B-4950-BF30-10C5E6259688}" presName="box" presStyleLbl="node1" presStyleIdx="3" presStyleCnt="4"/>
      <dgm:spPr/>
    </dgm:pt>
    <dgm:pt modelId="{A10BD6A1-0A94-48E0-8510-5D89E180AEB2}" type="pres">
      <dgm:prSet presAssocID="{B9002703-FD6B-4950-BF30-10C5E6259688}" presName="img" presStyleLbl="fgImgPlace1" presStyleIdx="3" presStyleCnt="4"/>
      <dgm:spPr/>
    </dgm:pt>
    <dgm:pt modelId="{5DD3201B-1E86-42A8-A8CD-12C4DE7B5917}" type="pres">
      <dgm:prSet presAssocID="{B9002703-FD6B-4950-BF30-10C5E6259688}" presName="text" presStyleLbl="node1" presStyleIdx="3" presStyleCnt="4">
        <dgm:presLayoutVars>
          <dgm:bulletEnabled val="1"/>
        </dgm:presLayoutVars>
      </dgm:prSet>
      <dgm:spPr/>
    </dgm:pt>
  </dgm:ptLst>
  <dgm:cxnLst>
    <dgm:cxn modelId="{FA509502-F6C1-4B0A-9980-6FE7E86D9305}" type="presOf" srcId="{6C06CFF2-8DCB-4830-A6AE-8C501813CFD5}" destId="{9648085A-EB1C-4EA4-BE6F-5C3C3E924CCF}" srcOrd="0" destOrd="1" presId="urn:microsoft.com/office/officeart/2005/8/layout/vList4"/>
    <dgm:cxn modelId="{8E020B03-3BB5-4350-935A-035EBD984B03}" srcId="{3323D89B-719C-45EA-99AD-74455E3A9F11}" destId="{14FE3832-FF89-4F7D-9C4A-904353572914}" srcOrd="2" destOrd="0" parTransId="{77A03574-738F-442B-B485-116E75076F7E}" sibTransId="{B0EB04AC-7EC3-4BF8-AA24-D2E5D3C188E4}"/>
    <dgm:cxn modelId="{DE795103-7A9A-4168-A5D7-97E893872177}" type="presOf" srcId="{15269A04-D9EE-4B35-96A9-194077109EC3}" destId="{A57C7328-015B-4743-B4E9-78E9014CD735}" srcOrd="0" destOrd="2" presId="urn:microsoft.com/office/officeart/2005/8/layout/vList4"/>
    <dgm:cxn modelId="{ACF5230D-0F7A-4CAE-B552-855AFFB04C2A}" type="presOf" srcId="{D6955830-3029-4028-880E-F069C0E1646B}" destId="{A57C7328-015B-4743-B4E9-78E9014CD735}" srcOrd="0" destOrd="0" presId="urn:microsoft.com/office/officeart/2005/8/layout/vList4"/>
    <dgm:cxn modelId="{1BFEF50F-4EC0-48AE-B8A0-088C5ECDFA5B}" type="presOf" srcId="{B9002703-FD6B-4950-BF30-10C5E6259688}" destId="{9648085A-EB1C-4EA4-BE6F-5C3C3E924CCF}" srcOrd="0" destOrd="0" presId="urn:microsoft.com/office/officeart/2005/8/layout/vList4"/>
    <dgm:cxn modelId="{76642C11-7B75-4B75-B5E4-DD7AE7CE2F4F}" type="presOf" srcId="{1829377F-DC0F-4565-9110-7CBA7909DE7C}" destId="{FED0CC9A-D0AB-4461-8818-D0C73AB10DB4}" srcOrd="1" destOrd="2" presId="urn:microsoft.com/office/officeart/2005/8/layout/vList4"/>
    <dgm:cxn modelId="{A0DF1014-8F24-46C5-9C69-A400A3EC03FF}" type="presOf" srcId="{6C06CFF2-8DCB-4830-A6AE-8C501813CFD5}" destId="{5DD3201B-1E86-42A8-A8CD-12C4DE7B5917}" srcOrd="1" destOrd="1" presId="urn:microsoft.com/office/officeart/2005/8/layout/vList4"/>
    <dgm:cxn modelId="{40FC851B-353A-430C-91BD-9FAE618C806B}" type="presOf" srcId="{B9002703-FD6B-4950-BF30-10C5E6259688}" destId="{5DD3201B-1E86-42A8-A8CD-12C4DE7B5917}" srcOrd="1" destOrd="0" presId="urn:microsoft.com/office/officeart/2005/8/layout/vList4"/>
    <dgm:cxn modelId="{38090321-0F93-4390-B43E-7541899455A5}" type="presOf" srcId="{46A75E9A-C46A-48C1-8DE4-A20BB3319D68}" destId="{4708351D-FBF7-4948-A134-448DAC3D624B}" srcOrd="0" destOrd="1" presId="urn:microsoft.com/office/officeart/2005/8/layout/vList4"/>
    <dgm:cxn modelId="{C2660E24-4E48-4649-BD04-588353EC0371}" type="presOf" srcId="{3323D89B-719C-45EA-99AD-74455E3A9F11}" destId="{0CAAEB84-2403-450B-96D1-C97CC764E2E7}" srcOrd="0" destOrd="0" presId="urn:microsoft.com/office/officeart/2005/8/layout/vList4"/>
    <dgm:cxn modelId="{64818526-6A40-450D-AA47-5680462AEC65}" srcId="{B9002703-FD6B-4950-BF30-10C5E6259688}" destId="{CEF4279D-B54C-4E9B-840D-CFAD4BF01641}" srcOrd="1" destOrd="0" parTransId="{E6EDDD13-6F96-4F2A-9F1F-D0D5729C3D24}" sibTransId="{4F1DC88F-6B1B-4A14-B554-0F462EEF0460}"/>
    <dgm:cxn modelId="{D1489526-EE07-4A38-A60D-09AB07FF57DA}" type="presOf" srcId="{6CB28095-1B83-49E7-9693-BF9B80584816}" destId="{5E5C73A7-BA32-4DEA-9C2A-1473656DF1B8}" srcOrd="1" destOrd="0" presId="urn:microsoft.com/office/officeart/2005/8/layout/vList4"/>
    <dgm:cxn modelId="{6C08FC2F-C086-4ADA-97DB-410DA5BE16A0}" type="presOf" srcId="{2DCD7C82-FD53-4369-AD19-DFDA4A3497FA}" destId="{962F48E3-783E-42F5-A6CC-A540C48C8CA2}" srcOrd="0" destOrd="1" presId="urn:microsoft.com/office/officeart/2005/8/layout/vList4"/>
    <dgm:cxn modelId="{A2A32D35-4768-42C7-A57E-1F2B675939D8}" type="presOf" srcId="{1829377F-DC0F-4565-9110-7CBA7909DE7C}" destId="{4708351D-FBF7-4948-A134-448DAC3D624B}" srcOrd="0" destOrd="2" presId="urn:microsoft.com/office/officeart/2005/8/layout/vList4"/>
    <dgm:cxn modelId="{A8075F39-08AF-452E-B688-734F51396782}" type="presOf" srcId="{CEF4279D-B54C-4E9B-840D-CFAD4BF01641}" destId="{5DD3201B-1E86-42A8-A8CD-12C4DE7B5917}" srcOrd="1" destOrd="2" presId="urn:microsoft.com/office/officeart/2005/8/layout/vList4"/>
    <dgm:cxn modelId="{AC6B6140-B066-465F-A6A3-8C985045A642}" srcId="{3323D89B-719C-45EA-99AD-74455E3A9F11}" destId="{6CB28095-1B83-49E7-9693-BF9B80584816}" srcOrd="0" destOrd="0" parTransId="{2D544B85-2F58-4A3F-BBDB-82B1812FDE42}" sibTransId="{8882DC65-F20E-4805-87EC-80C1EF5386DF}"/>
    <dgm:cxn modelId="{2BAC8141-1B25-47A2-A202-F3BD2F9047B0}" type="presOf" srcId="{14FE3832-FF89-4F7D-9C4A-904353572914}" destId="{FED0CC9A-D0AB-4461-8818-D0C73AB10DB4}" srcOrd="1" destOrd="0" presId="urn:microsoft.com/office/officeart/2005/8/layout/vList4"/>
    <dgm:cxn modelId="{54437764-5C0A-4148-9D72-D06BAF6C004B}" type="presOf" srcId="{14FE3832-FF89-4F7D-9C4A-904353572914}" destId="{4708351D-FBF7-4948-A134-448DAC3D624B}" srcOrd="0" destOrd="0" presId="urn:microsoft.com/office/officeart/2005/8/layout/vList4"/>
    <dgm:cxn modelId="{2C52E345-2041-4322-8166-EB28674E7BFE}" srcId="{6CB28095-1B83-49E7-9693-BF9B80584816}" destId="{2DCD7C82-FD53-4369-AD19-DFDA4A3497FA}" srcOrd="0" destOrd="0" parTransId="{B3AED3ED-DFF9-4508-BF05-88C476059F55}" sibTransId="{ED043C13-D1DC-4BB0-816A-45D66C34CA34}"/>
    <dgm:cxn modelId="{E886966E-9BA8-4940-AA65-2BED1B118D6A}" type="presOf" srcId="{15269A04-D9EE-4B35-96A9-194077109EC3}" destId="{B36369C3-FC8F-47E0-A7FF-FD0DF226A47C}" srcOrd="1" destOrd="2" presId="urn:microsoft.com/office/officeart/2005/8/layout/vList4"/>
    <dgm:cxn modelId="{929B7058-4422-4143-B5EA-6C3F59123D72}" type="presOf" srcId="{E11BB192-1EE7-42F1-B289-A5037623D73A}" destId="{B36369C3-FC8F-47E0-A7FF-FD0DF226A47C}" srcOrd="1" destOrd="1" presId="urn:microsoft.com/office/officeart/2005/8/layout/vList4"/>
    <dgm:cxn modelId="{4936C586-F048-4A4D-A0F3-107AEF0F11D7}" srcId="{14FE3832-FF89-4F7D-9C4A-904353572914}" destId="{46A75E9A-C46A-48C1-8DE4-A20BB3319D68}" srcOrd="0" destOrd="0" parTransId="{2781B399-F6F7-4973-8E32-2045CAEBEC2F}" sibTransId="{09F00958-0EBF-4F84-A54B-AE3A96A57A59}"/>
    <dgm:cxn modelId="{10DDF18A-FF6B-41DE-A886-E4796DB776BA}" srcId="{3323D89B-719C-45EA-99AD-74455E3A9F11}" destId="{B9002703-FD6B-4950-BF30-10C5E6259688}" srcOrd="3" destOrd="0" parTransId="{C9B0D1FD-65D0-42C4-83C8-50E8C0DA30F2}" sibTransId="{139C7B96-5538-4A66-9B3C-4EA313A24523}"/>
    <dgm:cxn modelId="{565F0F8D-E078-47AC-9AB8-EFF2A71C7109}" type="presOf" srcId="{EE5BCF2D-67CB-453A-BD95-857EA3275136}" destId="{962F48E3-783E-42F5-A6CC-A540C48C8CA2}" srcOrd="0" destOrd="2" presId="urn:microsoft.com/office/officeart/2005/8/layout/vList4"/>
    <dgm:cxn modelId="{037A68A8-660A-4A2D-B2AB-27295875BFE5}" srcId="{D6955830-3029-4028-880E-F069C0E1646B}" destId="{15269A04-D9EE-4B35-96A9-194077109EC3}" srcOrd="1" destOrd="0" parTransId="{B01F3AE2-1FFF-4EE4-9156-A9FE3E29AED1}" sibTransId="{DF0F6E47-E7CA-4521-A282-4CF7BCD9262B}"/>
    <dgm:cxn modelId="{51B8F4AA-F996-4F46-BD74-6998638F7698}" type="presOf" srcId="{CEF4279D-B54C-4E9B-840D-CFAD4BF01641}" destId="{9648085A-EB1C-4EA4-BE6F-5C3C3E924CCF}" srcOrd="0" destOrd="2" presId="urn:microsoft.com/office/officeart/2005/8/layout/vList4"/>
    <dgm:cxn modelId="{626035AC-A5F6-43E8-94C6-9FA19643EFD4}" srcId="{3323D89B-719C-45EA-99AD-74455E3A9F11}" destId="{D6955830-3029-4028-880E-F069C0E1646B}" srcOrd="1" destOrd="0" parTransId="{C18999BA-6FB7-4850-9556-9744B2F3F644}" sibTransId="{58026D25-47F5-4F2C-92F5-5ACF771C6BDC}"/>
    <dgm:cxn modelId="{FCF671B9-6C8B-4AD4-AB69-C4EB56A1F276}" srcId="{6CB28095-1B83-49E7-9693-BF9B80584816}" destId="{EE5BCF2D-67CB-453A-BD95-857EA3275136}" srcOrd="1" destOrd="0" parTransId="{D6842BFE-99A1-4FA4-AB7D-EF621DFF269C}" sibTransId="{514603C0-F1AE-4761-865B-410E676D4C4F}"/>
    <dgm:cxn modelId="{858BAFBA-3DDE-4D0F-A139-5E4C7E7F24FA}" type="presOf" srcId="{E11BB192-1EE7-42F1-B289-A5037623D73A}" destId="{A57C7328-015B-4743-B4E9-78E9014CD735}" srcOrd="0" destOrd="1" presId="urn:microsoft.com/office/officeart/2005/8/layout/vList4"/>
    <dgm:cxn modelId="{58413CC4-36FA-4A62-B3EE-11C76C1B19E3}" type="presOf" srcId="{6CB28095-1B83-49E7-9693-BF9B80584816}" destId="{962F48E3-783E-42F5-A6CC-A540C48C8CA2}" srcOrd="0" destOrd="0" presId="urn:microsoft.com/office/officeart/2005/8/layout/vList4"/>
    <dgm:cxn modelId="{F7D0B4C8-B33A-46D4-B017-5482B3ACCF6A}" type="presOf" srcId="{2DCD7C82-FD53-4369-AD19-DFDA4A3497FA}" destId="{5E5C73A7-BA32-4DEA-9C2A-1473656DF1B8}" srcOrd="1" destOrd="1" presId="urn:microsoft.com/office/officeart/2005/8/layout/vList4"/>
    <dgm:cxn modelId="{1BFF7ED1-7AAA-4E5D-BE66-DCD8DE4789D0}" type="presOf" srcId="{46A75E9A-C46A-48C1-8DE4-A20BB3319D68}" destId="{FED0CC9A-D0AB-4461-8818-D0C73AB10DB4}" srcOrd="1" destOrd="1" presId="urn:microsoft.com/office/officeart/2005/8/layout/vList4"/>
    <dgm:cxn modelId="{3D5568DD-70C0-4A76-880E-8100BF82E8BE}" type="presOf" srcId="{EE5BCF2D-67CB-453A-BD95-857EA3275136}" destId="{5E5C73A7-BA32-4DEA-9C2A-1473656DF1B8}" srcOrd="1" destOrd="2" presId="urn:microsoft.com/office/officeart/2005/8/layout/vList4"/>
    <dgm:cxn modelId="{41AF30E0-1C74-402B-8BC8-4E091B0F1363}" srcId="{B9002703-FD6B-4950-BF30-10C5E6259688}" destId="{6C06CFF2-8DCB-4830-A6AE-8C501813CFD5}" srcOrd="0" destOrd="0" parTransId="{8824C4FD-9925-4D1E-A287-F0CF341F3DA9}" sibTransId="{10F393C2-EC48-402D-B56B-3B025EC1867A}"/>
    <dgm:cxn modelId="{EEC562ED-ED5A-41CA-8572-5D6E4CE612BB}" srcId="{14FE3832-FF89-4F7D-9C4A-904353572914}" destId="{1829377F-DC0F-4565-9110-7CBA7909DE7C}" srcOrd="1" destOrd="0" parTransId="{0FFBE070-7312-4FF5-8B90-85750D5F20CE}" sibTransId="{A488629B-B8C9-43F2-9A58-C547161008E7}"/>
    <dgm:cxn modelId="{4E9F41F6-D3A0-44C9-A640-A139A7E3A7DA}" type="presOf" srcId="{D6955830-3029-4028-880E-F069C0E1646B}" destId="{B36369C3-FC8F-47E0-A7FF-FD0DF226A47C}" srcOrd="1" destOrd="0" presId="urn:microsoft.com/office/officeart/2005/8/layout/vList4"/>
    <dgm:cxn modelId="{DAEB09FD-50A4-4195-BD2C-7246B39E79B0}" srcId="{D6955830-3029-4028-880E-F069C0E1646B}" destId="{E11BB192-1EE7-42F1-B289-A5037623D73A}" srcOrd="0" destOrd="0" parTransId="{363C389F-5292-4229-8F58-610910A8DF6C}" sibTransId="{09D3E455-6D86-477D-B5B0-30F3C7AF3924}"/>
    <dgm:cxn modelId="{2EC85834-8C0D-4481-926F-A2B4641168F7}" type="presParOf" srcId="{0CAAEB84-2403-450B-96D1-C97CC764E2E7}" destId="{A9F2773D-6ADF-4EF6-BCFC-3725513B03A5}" srcOrd="0" destOrd="0" presId="urn:microsoft.com/office/officeart/2005/8/layout/vList4"/>
    <dgm:cxn modelId="{397D78DE-DD66-4DE2-BA92-EC7C11AC9E10}" type="presParOf" srcId="{A9F2773D-6ADF-4EF6-BCFC-3725513B03A5}" destId="{962F48E3-783E-42F5-A6CC-A540C48C8CA2}" srcOrd="0" destOrd="0" presId="urn:microsoft.com/office/officeart/2005/8/layout/vList4"/>
    <dgm:cxn modelId="{F35C7CEF-5439-407F-94FA-DFEFF37C4F06}" type="presParOf" srcId="{A9F2773D-6ADF-4EF6-BCFC-3725513B03A5}" destId="{A84F7D3A-5403-4397-BD06-7B71AFBB8B5E}" srcOrd="1" destOrd="0" presId="urn:microsoft.com/office/officeart/2005/8/layout/vList4"/>
    <dgm:cxn modelId="{D22BDB97-7251-4C7E-8F16-6DB770257315}" type="presParOf" srcId="{A9F2773D-6ADF-4EF6-BCFC-3725513B03A5}" destId="{5E5C73A7-BA32-4DEA-9C2A-1473656DF1B8}" srcOrd="2" destOrd="0" presId="urn:microsoft.com/office/officeart/2005/8/layout/vList4"/>
    <dgm:cxn modelId="{CB563A56-E753-48CB-912B-9A820FD79CC5}" type="presParOf" srcId="{0CAAEB84-2403-450B-96D1-C97CC764E2E7}" destId="{4E71523C-84C4-46E4-BE9A-AFF0F1D3AAAD}" srcOrd="1" destOrd="0" presId="urn:microsoft.com/office/officeart/2005/8/layout/vList4"/>
    <dgm:cxn modelId="{EB884F0E-1686-428A-A5D0-83B800B75791}" type="presParOf" srcId="{0CAAEB84-2403-450B-96D1-C97CC764E2E7}" destId="{53429A81-36AF-447E-B7E0-AC7FE991A1F2}" srcOrd="2" destOrd="0" presId="urn:microsoft.com/office/officeart/2005/8/layout/vList4"/>
    <dgm:cxn modelId="{CA123B3B-02F7-43F0-B27E-E0BCCD622C82}" type="presParOf" srcId="{53429A81-36AF-447E-B7E0-AC7FE991A1F2}" destId="{A57C7328-015B-4743-B4E9-78E9014CD735}" srcOrd="0" destOrd="0" presId="urn:microsoft.com/office/officeart/2005/8/layout/vList4"/>
    <dgm:cxn modelId="{2601AC50-808D-46A2-A049-53387BEB0EAC}" type="presParOf" srcId="{53429A81-36AF-447E-B7E0-AC7FE991A1F2}" destId="{704F27A3-02D7-4E7D-8DB8-868B752887A1}" srcOrd="1" destOrd="0" presId="urn:microsoft.com/office/officeart/2005/8/layout/vList4"/>
    <dgm:cxn modelId="{221CE8B5-FA9E-4C3B-B8AF-7D74CDE5A695}" type="presParOf" srcId="{53429A81-36AF-447E-B7E0-AC7FE991A1F2}" destId="{B36369C3-FC8F-47E0-A7FF-FD0DF226A47C}" srcOrd="2" destOrd="0" presId="urn:microsoft.com/office/officeart/2005/8/layout/vList4"/>
    <dgm:cxn modelId="{4472C83B-73AE-4C0D-AF7D-99FC7BE83CB6}" type="presParOf" srcId="{0CAAEB84-2403-450B-96D1-C97CC764E2E7}" destId="{8BFC5E28-BAC0-449B-9917-100405AC80A0}" srcOrd="3" destOrd="0" presId="urn:microsoft.com/office/officeart/2005/8/layout/vList4"/>
    <dgm:cxn modelId="{4481A8E2-D9BB-4370-A28D-EFF6843C91CF}" type="presParOf" srcId="{0CAAEB84-2403-450B-96D1-C97CC764E2E7}" destId="{A0AEE3A0-A62E-4EFE-B471-3AADE4DDA9B9}" srcOrd="4" destOrd="0" presId="urn:microsoft.com/office/officeart/2005/8/layout/vList4"/>
    <dgm:cxn modelId="{C3077158-438E-4215-AE30-85507AD5E170}" type="presParOf" srcId="{A0AEE3A0-A62E-4EFE-B471-3AADE4DDA9B9}" destId="{4708351D-FBF7-4948-A134-448DAC3D624B}" srcOrd="0" destOrd="0" presId="urn:microsoft.com/office/officeart/2005/8/layout/vList4"/>
    <dgm:cxn modelId="{DE28704F-ECB3-4171-B9DF-E13D91333EF6}" type="presParOf" srcId="{A0AEE3A0-A62E-4EFE-B471-3AADE4DDA9B9}" destId="{5C5641AB-FBCF-4C46-B4BE-5E0EB905430E}" srcOrd="1" destOrd="0" presId="urn:microsoft.com/office/officeart/2005/8/layout/vList4"/>
    <dgm:cxn modelId="{B18A8F37-0537-4968-8734-82A85E6BF631}" type="presParOf" srcId="{A0AEE3A0-A62E-4EFE-B471-3AADE4DDA9B9}" destId="{FED0CC9A-D0AB-4461-8818-D0C73AB10DB4}" srcOrd="2" destOrd="0" presId="urn:microsoft.com/office/officeart/2005/8/layout/vList4"/>
    <dgm:cxn modelId="{485AD67A-5F08-4F68-B303-EEFC3709A4F6}" type="presParOf" srcId="{0CAAEB84-2403-450B-96D1-C97CC764E2E7}" destId="{A2A8600C-DB10-440D-A4AF-E72EC5EA75D0}" srcOrd="5" destOrd="0" presId="urn:microsoft.com/office/officeart/2005/8/layout/vList4"/>
    <dgm:cxn modelId="{F0730B3B-9077-4BFB-BE17-57EB7367AA5C}" type="presParOf" srcId="{0CAAEB84-2403-450B-96D1-C97CC764E2E7}" destId="{7EC062B4-3D01-4567-8998-F185A2752AB2}" srcOrd="6" destOrd="0" presId="urn:microsoft.com/office/officeart/2005/8/layout/vList4"/>
    <dgm:cxn modelId="{F87AF4E3-8D67-4B50-9830-A21096991998}" type="presParOf" srcId="{7EC062B4-3D01-4567-8998-F185A2752AB2}" destId="{9648085A-EB1C-4EA4-BE6F-5C3C3E924CCF}" srcOrd="0" destOrd="0" presId="urn:microsoft.com/office/officeart/2005/8/layout/vList4"/>
    <dgm:cxn modelId="{F53BF630-A761-4160-8DA9-DAE0B62F9B5A}" type="presParOf" srcId="{7EC062B4-3D01-4567-8998-F185A2752AB2}" destId="{A10BD6A1-0A94-48E0-8510-5D89E180AEB2}" srcOrd="1" destOrd="0" presId="urn:microsoft.com/office/officeart/2005/8/layout/vList4"/>
    <dgm:cxn modelId="{C1A97187-D20A-4265-AA8E-0136460C2CBF}" type="presParOf" srcId="{7EC062B4-3D01-4567-8998-F185A2752AB2}" destId="{5DD3201B-1E86-42A8-A8CD-12C4DE7B591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F48E3-783E-42F5-A6CC-A540C48C8CA2}">
      <dsp:nvSpPr>
        <dsp:cNvPr id="0" name=""/>
        <dsp:cNvSpPr/>
      </dsp:nvSpPr>
      <dsp:spPr>
        <a:xfrm>
          <a:off x="0" y="0"/>
          <a:ext cx="3732695" cy="1147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Calibri Light" panose="020F0302020204030204"/>
            </a:rPr>
            <a:t>Juliette BLUEM</a:t>
          </a:r>
          <a:endParaRPr lang="fr-FR" sz="22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Calibri Light" panose="020F0302020204030204"/>
            </a:rPr>
            <a:t>Bonne oratrice</a:t>
          </a:r>
          <a:endParaRPr lang="fr-FR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Calibri Light" panose="020F0302020204030204"/>
            </a:rPr>
            <a:t>Organisatrice</a:t>
          </a:r>
          <a:endParaRPr lang="fr-FR" sz="1700" kern="1200"/>
        </a:p>
      </dsp:txBody>
      <dsp:txXfrm>
        <a:off x="861249" y="0"/>
        <a:ext cx="2871445" cy="1147104"/>
      </dsp:txXfrm>
    </dsp:sp>
    <dsp:sp modelId="{A84F7D3A-5403-4397-BD06-7B71AFBB8B5E}">
      <dsp:nvSpPr>
        <dsp:cNvPr id="0" name=""/>
        <dsp:cNvSpPr/>
      </dsp:nvSpPr>
      <dsp:spPr>
        <a:xfrm>
          <a:off x="114710" y="114710"/>
          <a:ext cx="746539" cy="917683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C7328-015B-4743-B4E9-78E9014CD735}">
      <dsp:nvSpPr>
        <dsp:cNvPr id="0" name=""/>
        <dsp:cNvSpPr/>
      </dsp:nvSpPr>
      <dsp:spPr>
        <a:xfrm>
          <a:off x="0" y="1261815"/>
          <a:ext cx="3732695" cy="1147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Calibri Light" panose="020F0302020204030204"/>
            </a:rPr>
            <a:t>Julien BROUILLARD</a:t>
          </a:r>
          <a:endParaRPr lang="fr-FR" sz="22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Calibri Light" panose="020F0302020204030204"/>
            </a:rPr>
            <a:t>Rigoureux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Calibri Light" panose="020F0302020204030204"/>
            </a:rPr>
            <a:t>Expert hardware</a:t>
          </a:r>
          <a:endParaRPr lang="fr-FR" sz="1700" kern="1200"/>
        </a:p>
      </dsp:txBody>
      <dsp:txXfrm>
        <a:off x="861249" y="1261815"/>
        <a:ext cx="2871445" cy="1147104"/>
      </dsp:txXfrm>
    </dsp:sp>
    <dsp:sp modelId="{704F27A3-02D7-4E7D-8DB8-868B752887A1}">
      <dsp:nvSpPr>
        <dsp:cNvPr id="0" name=""/>
        <dsp:cNvSpPr/>
      </dsp:nvSpPr>
      <dsp:spPr>
        <a:xfrm>
          <a:off x="114710" y="1376525"/>
          <a:ext cx="746539" cy="917683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8351D-FBF7-4948-A134-448DAC3D624B}">
      <dsp:nvSpPr>
        <dsp:cNvPr id="0" name=""/>
        <dsp:cNvSpPr/>
      </dsp:nvSpPr>
      <dsp:spPr>
        <a:xfrm>
          <a:off x="0" y="2523630"/>
          <a:ext cx="3732695" cy="1147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Calibri Light" panose="020F0302020204030204"/>
            </a:rPr>
            <a:t>Arnaud SORIA</a:t>
          </a:r>
          <a:endParaRPr lang="fr-FR" sz="22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Calibri Light" panose="020F0302020204030204"/>
            </a:rPr>
            <a:t>Minutieux</a:t>
          </a:r>
          <a:endParaRPr lang="fr-FR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b="0" kern="1200"/>
            <a:t>Expert software</a:t>
          </a:r>
        </a:p>
      </dsp:txBody>
      <dsp:txXfrm>
        <a:off x="861249" y="2523630"/>
        <a:ext cx="2871445" cy="1147104"/>
      </dsp:txXfrm>
    </dsp:sp>
    <dsp:sp modelId="{5C5641AB-FBCF-4C46-B4BE-5E0EB905430E}">
      <dsp:nvSpPr>
        <dsp:cNvPr id="0" name=""/>
        <dsp:cNvSpPr/>
      </dsp:nvSpPr>
      <dsp:spPr>
        <a:xfrm>
          <a:off x="114710" y="2638341"/>
          <a:ext cx="746539" cy="917683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8085A-EB1C-4EA4-BE6F-5C3C3E924CCF}">
      <dsp:nvSpPr>
        <dsp:cNvPr id="0" name=""/>
        <dsp:cNvSpPr/>
      </dsp:nvSpPr>
      <dsp:spPr>
        <a:xfrm>
          <a:off x="0" y="3785446"/>
          <a:ext cx="3732695" cy="1147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Calibri Light" panose="020F0302020204030204"/>
            </a:rPr>
            <a:t>Arthur TERRIEN</a:t>
          </a:r>
          <a:endParaRPr lang="fr-FR" sz="22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Calibri Light" panose="020F0302020204030204"/>
            </a:rPr>
            <a:t>Sens de l'écoute</a:t>
          </a:r>
          <a:endParaRPr lang="fr-FR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>
              <a:latin typeface="Calibri Light" panose="020F0302020204030204"/>
            </a:rPr>
            <a:t>Coordinateur</a:t>
          </a:r>
          <a:endParaRPr lang="fr-FR" sz="1700" kern="1200"/>
        </a:p>
      </dsp:txBody>
      <dsp:txXfrm>
        <a:off x="861249" y="3785446"/>
        <a:ext cx="2871445" cy="1147104"/>
      </dsp:txXfrm>
    </dsp:sp>
    <dsp:sp modelId="{A10BD6A1-0A94-48E0-8510-5D89E180AEB2}">
      <dsp:nvSpPr>
        <dsp:cNvPr id="0" name=""/>
        <dsp:cNvSpPr/>
      </dsp:nvSpPr>
      <dsp:spPr>
        <a:xfrm>
          <a:off x="114710" y="3900156"/>
          <a:ext cx="746539" cy="917683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2FCE5-3F51-4A82-AC51-64C132CE47EF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61DCC-F069-405E-9796-AE140BD253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40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28EF0EB9-5428-425F-9C93-611A88E462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91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91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91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91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916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CA9F20E-9B93-494E-92D9-9EB1A8D3CF11}" type="slidenum">
              <a:rPr lang="fr-FR" altLang="fr-FR" smtClean="0">
                <a:solidFill>
                  <a:schemeClr val="bg2"/>
                </a:solidFill>
                <a:latin typeface="Helvetica" panose="020B0604020202020204" pitchFamily="34" charset="0"/>
              </a:rPr>
              <a:pPr/>
              <a:t>1</a:t>
            </a:fld>
            <a:endParaRPr lang="fr-FR" altLang="fr-FR">
              <a:solidFill>
                <a:schemeClr val="bg2"/>
              </a:solidFill>
              <a:latin typeface="Helvetica" panose="020B060402020202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1698C807-9456-4656-8676-821DF0424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74BD3D8-EA14-4D89-8849-B9C10B0CF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EA5C3F-CEDE-4B6D-BC6E-A656A5F31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9E9EF3-EA64-471F-ACDD-D9D2E757E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EE680C-8AA4-46F0-B285-C30FFCCD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43399B-98E4-4D2B-B63C-0BB68F1A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7C1F8E-90A4-4C49-BC4D-08188F80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75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F04E4-CBD4-4BBE-8272-E7F34141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798E5E-9A43-4AFA-97A8-E2C4777D1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C3819C-5A34-4A75-8CE8-10884EAC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F5B77C-38A1-4F60-BBE7-B26EAD3C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946D65-C480-4270-80AD-3B9B69867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92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9F9F6F3-0D79-4D10-B58E-57EEF3B04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46F6836-22DC-4555-9AAE-0EBCEB56C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5B3B8D-D2FC-4BBF-A1EF-DFA3CDFE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F0D404-776A-4731-95C7-A3D263A8D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3FAA5E-2828-4BC8-9F7F-64391018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56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5C5F0-6CB3-47DE-BA28-63574F90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F0C492-2694-4065-9026-467C03834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183356-BCB4-4D51-A896-6BA2DB4E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830681-8495-4EA1-BE10-EDDC7BAE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7AB228-556F-449E-8209-BA228F41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150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FCDC2-B863-49C6-A6AF-B586FDEC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BCD510-A655-4B9D-ADC1-62A51D79A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82FBC-962C-43EF-9A2F-7EB4068A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B53DAF-3741-45A8-B0E1-CCE0B01DD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4F0043-46E5-43C8-ACDD-56F3D0E7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015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557FA-C018-4B64-8BC0-F40978C1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CA539-3B97-4B1D-B14F-C476E613A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7130D1-98AC-4CE4-BB9A-5C3075855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7A4CA4-5CB3-468A-822E-4DE249F5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E47D04-E05B-4833-B08F-02EE21AB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E8F685-39E0-4940-AB5C-A62F1352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83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8AE14-EFB5-4BDA-8A54-9B713976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9B134E-F06D-4FFC-AB1C-EE1B5BFE3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602F77-1559-49C6-9302-64283DBF8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559FEE4-FF23-47E2-A113-A08A4CB3F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4392C4C-91A9-4F56-980A-64FD5EA54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4CA16A-42D3-4512-B0E6-D9395111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BF44313-FB9C-4785-BCCF-93F1B5D3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B0D113F-C61A-4B3B-B17F-16386AF9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92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7B2006-D327-4604-A42E-D23E8877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4A42C2-7A49-464A-A47D-5287508C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384BF4-CA89-4A85-9CE3-5FB643A4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F058B9-9DD9-446F-B5D7-FAF95E30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02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7EC4E1A-FE31-4FD9-84C8-1276BE04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8ED31A-1223-47FF-B452-BA70F9DB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76C002B-921C-4B4B-B55C-69A399B7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195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C6732-DFBD-4841-BECB-27B30C2B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555CFF-505E-4334-8FEF-04BB97D35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68F704-3B10-4BEB-A9F5-FB6FB1A8C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0F2626-7BF8-43C8-88AA-AD5C652BE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DF5DD8-D35A-4588-871B-136C089B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70AA44-7480-424C-9BD4-BC769258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572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F9A142-ADF2-44E3-80D1-5F254FB0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CAF4C26-CDCB-4915-BAA2-9255BC3DBC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DC951D-C1AC-46EC-B44D-11F21C004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F7AE7D-7557-4B63-926F-F31CD47C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DB0E5A-B4ED-4E50-9358-937C4AF2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FD002C-E4CB-40D5-B8C6-A32E22EB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5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0E00742-44A0-46CB-B705-443051B5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E060A7-5767-4571-98F0-79247E74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F1ECC-843A-4FFD-910A-A453AF046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BC9CB-03ED-402E-88B7-74BCD59B77EB}" type="datetimeFigureOut">
              <a:rPr lang="fr-FR" smtClean="0"/>
              <a:t>02/12/2020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D2C052-C3F0-47AB-95E2-6EED06FC9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449A50-DACC-4811-A3C2-2C3E8450F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1905E-7459-4CEC-A9FF-962C5EB05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86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eg"/><Relationship Id="rId1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 3">
            <a:extLst>
              <a:ext uri="{FF2B5EF4-FFF2-40B4-BE49-F238E27FC236}">
                <a16:creationId xmlns:a16="http://schemas.microsoft.com/office/drawing/2014/main" id="{164B2F68-72D4-4456-8B41-323873AD8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8" y="146051"/>
            <a:ext cx="3994150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0F63C67A-D103-4B98-872E-919A2B02F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6476" y="2482850"/>
            <a:ext cx="5173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800" b="1" i="1">
                <a:solidFill>
                  <a:srgbClr val="000000"/>
                </a:solidFill>
                <a:ea typeface="ＭＳ Ｐゴシック" panose="020B0600070205080204" pitchFamily="34" charset="-128"/>
              </a:rPr>
              <a:t>Donner l’Envie d’Entreprendre </a:t>
            </a:r>
            <a:r>
              <a:rPr lang="fr-FR" altLang="fr-FR" sz="1800" b="1" i="1">
                <a:ea typeface="ＭＳ Ｐゴシック" panose="020B0600070205080204" pitchFamily="34" charset="-128"/>
              </a:rPr>
              <a:t>aux élèves ingénieurs</a:t>
            </a:r>
          </a:p>
        </p:txBody>
      </p:sp>
      <p:pic>
        <p:nvPicPr>
          <p:cNvPr id="13316" name="Picture 14" descr="LOGO_UL_CMJN">
            <a:extLst>
              <a:ext uri="{FF2B5EF4-FFF2-40B4-BE49-F238E27FC236}">
                <a16:creationId xmlns:a16="http://schemas.microsoft.com/office/drawing/2014/main" id="{BBEBD4A1-64FF-4457-B697-32964A0F1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194" y="80670"/>
            <a:ext cx="1900237" cy="83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Image 1">
            <a:extLst>
              <a:ext uri="{FF2B5EF4-FFF2-40B4-BE49-F238E27FC236}">
                <a16:creationId xmlns:a16="http://schemas.microsoft.com/office/drawing/2014/main" id="{BF5F0372-E8D7-4652-835B-829E5E6D9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68" y="146051"/>
            <a:ext cx="3076995" cy="96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A94BA-B27A-4B5C-9C32-0E4A6E74BD48}"/>
              </a:ext>
            </a:extLst>
          </p:cNvPr>
          <p:cNvSpPr/>
          <p:nvPr/>
        </p:nvSpPr>
        <p:spPr>
          <a:xfrm>
            <a:off x="255168" y="3531286"/>
            <a:ext cx="5397500" cy="646331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fr-FR" sz="3600" b="1">
                <a:latin typeface="Arial" charset="0"/>
                <a:cs typeface="Arial" charset="0"/>
              </a:rPr>
              <a:t>COMMUNICATION</a:t>
            </a:r>
            <a:endParaRPr lang="fr-FR" sz="36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3319" name="Text Box 10">
            <a:extLst>
              <a:ext uri="{FF2B5EF4-FFF2-40B4-BE49-F238E27FC236}">
                <a16:creationId xmlns:a16="http://schemas.microsoft.com/office/drawing/2014/main" id="{2EFCA87A-F44C-4AED-8091-DF55D198F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76" y="6076951"/>
            <a:ext cx="1438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Marc MICHEL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200">
                <a:latin typeface="Arial" panose="020B0604020202020204" pitchFamily="34" charset="0"/>
              </a:rPr>
              <a:t>Cours E3 pour 3A </a:t>
            </a:r>
          </a:p>
        </p:txBody>
      </p:sp>
      <p:sp>
        <p:nvSpPr>
          <p:cNvPr id="13320" name="Espace réservé du pied de page 1">
            <a:extLst>
              <a:ext uri="{FF2B5EF4-FFF2-40B4-BE49-F238E27FC236}">
                <a16:creationId xmlns:a16="http://schemas.microsoft.com/office/drawing/2014/main" id="{60F9BB5A-3E90-4802-9FD9-DB9DFD554C91}"/>
              </a:ext>
            </a:extLst>
          </p:cNvPr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4648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0" hangingPunct="0"/>
            <a:r>
              <a:rPr lang="fr-FR" altLang="fr-FR" sz="1800"/>
              <a:t>Marc MICHEL</a:t>
            </a:r>
          </a:p>
        </p:txBody>
      </p:sp>
      <p:sp>
        <p:nvSpPr>
          <p:cNvPr id="13321" name="Espace réservé du numéro de diapositive 2">
            <a:extLst>
              <a:ext uri="{FF2B5EF4-FFF2-40B4-BE49-F238E27FC236}">
                <a16:creationId xmlns:a16="http://schemas.microsoft.com/office/drawing/2014/main" id="{1FA35C11-6CFD-4BBF-B89F-18FDDA7F8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2FCD78-F13B-487F-9559-5CECD6456314}" type="slidenum">
              <a:rPr lang="fr-FR" altLang="fr-FR" sz="120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fr-FR" altLang="fr-F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3322" name="ZoneTexte 2">
            <a:extLst>
              <a:ext uri="{FF2B5EF4-FFF2-40B4-BE49-F238E27FC236}">
                <a16:creationId xmlns:a16="http://schemas.microsoft.com/office/drawing/2014/main" id="{1BE00B82-B63F-45EE-88DC-3803BF2EB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1581" y="2041022"/>
            <a:ext cx="1287462" cy="368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 b="1">
                <a:latin typeface="Arial" panose="020B0604020202020204" pitchFamily="34" charset="0"/>
              </a:rPr>
              <a:t>2020/2021</a:t>
            </a:r>
          </a:p>
        </p:txBody>
      </p:sp>
      <p:sp>
        <p:nvSpPr>
          <p:cNvPr id="13323" name="ZoneTexte 3">
            <a:extLst>
              <a:ext uri="{FF2B5EF4-FFF2-40B4-BE49-F238E27FC236}">
                <a16:creationId xmlns:a16="http://schemas.microsoft.com/office/drawing/2014/main" id="{670A09B5-B774-440C-BF34-E5DF219B3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805" y="5599940"/>
            <a:ext cx="1900237" cy="369888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1800">
                <a:solidFill>
                  <a:schemeClr val="bg1"/>
                </a:solidFill>
                <a:latin typeface="Arial" panose="020B0604020202020204" pitchFamily="34" charset="0"/>
              </a:rPr>
              <a:t>Leadership</a:t>
            </a:r>
          </a:p>
        </p:txBody>
      </p:sp>
      <p:sp>
        <p:nvSpPr>
          <p:cNvPr id="13324" name="ZoneTexte 3">
            <a:extLst>
              <a:ext uri="{FF2B5EF4-FFF2-40B4-BE49-F238E27FC236}">
                <a16:creationId xmlns:a16="http://schemas.microsoft.com/office/drawing/2014/main" id="{2EA008DB-3722-4C2A-82FB-7E93E48FF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5621338"/>
            <a:ext cx="1841500" cy="368300"/>
          </a:xfrm>
          <a:prstGeom prst="rec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800">
                <a:latin typeface="Arial" panose="020B0604020202020204" pitchFamily="34" charset="0"/>
              </a:rPr>
              <a:t>Communication</a:t>
            </a:r>
          </a:p>
        </p:txBody>
      </p:sp>
      <p:sp>
        <p:nvSpPr>
          <p:cNvPr id="13325" name="ZoneTexte 3">
            <a:extLst>
              <a:ext uri="{FF2B5EF4-FFF2-40B4-BE49-F238E27FC236}">
                <a16:creationId xmlns:a16="http://schemas.microsoft.com/office/drawing/2014/main" id="{8B83610F-603D-48F0-911C-E66999AA2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5599113"/>
            <a:ext cx="1738312" cy="368300"/>
          </a:xfrm>
          <a:prstGeom prst="rect">
            <a:avLst/>
          </a:prstGeom>
          <a:solidFill>
            <a:srgbClr val="FF33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1800">
                <a:latin typeface="Arial" panose="020B0604020202020204" pitchFamily="34" charset="0"/>
              </a:rPr>
              <a:t>Innovation </a:t>
            </a:r>
          </a:p>
        </p:txBody>
      </p:sp>
      <p:sp>
        <p:nvSpPr>
          <p:cNvPr id="13326" name="ZoneTexte 3">
            <a:extLst>
              <a:ext uri="{FF2B5EF4-FFF2-40B4-BE49-F238E27FC236}">
                <a16:creationId xmlns:a16="http://schemas.microsoft.com/office/drawing/2014/main" id="{E348731D-14CF-4BF4-92B0-B1832CB5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1325" y="5599113"/>
            <a:ext cx="1900238" cy="368300"/>
          </a:xfrm>
          <a:prstGeom prst="rect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1800">
                <a:latin typeface="Arial" panose="020B0604020202020204" pitchFamily="34" charset="0"/>
              </a:rPr>
              <a:t>Entrepreneuriat </a:t>
            </a:r>
          </a:p>
        </p:txBody>
      </p:sp>
      <p:sp>
        <p:nvSpPr>
          <p:cNvPr id="13327" name="ZoneTexte 2">
            <a:extLst>
              <a:ext uri="{FF2B5EF4-FFF2-40B4-BE49-F238E27FC236}">
                <a16:creationId xmlns:a16="http://schemas.microsoft.com/office/drawing/2014/main" id="{729AF09F-3108-4CFF-9E73-0BD047F74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8002" y="1672722"/>
            <a:ext cx="1287462" cy="368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fr-FR" sz="1800" b="1">
                <a:latin typeface="Arial" panose="020B0604020202020204" pitchFamily="34" charset="0"/>
              </a:rPr>
              <a:t>3A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3DF62-536F-4DCB-8F44-941B24DC8D98}"/>
              </a:ext>
            </a:extLst>
          </p:cNvPr>
          <p:cNvSpPr/>
          <p:nvPr/>
        </p:nvSpPr>
        <p:spPr>
          <a:xfrm>
            <a:off x="7287351" y="2985107"/>
            <a:ext cx="4118113" cy="2246769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fr-FR" sz="1000" b="1"/>
              <a:t>TD4: Préparation des supports de présentation</a:t>
            </a:r>
          </a:p>
          <a:p>
            <a:pPr lvl="1">
              <a:defRPr/>
            </a:pPr>
            <a:r>
              <a:rPr lang="fr-FR" sz="1000"/>
              <a:t>Les différents supports: MVP, Pitch, Canvas, Slide Show, Excel prévisionnel financier</a:t>
            </a:r>
          </a:p>
          <a:p>
            <a:pPr lvl="1">
              <a:defRPr/>
            </a:pPr>
            <a:r>
              <a:rPr lang="fr-FR" sz="1000"/>
              <a:t>Les autres supports de présentation et valorisation: maquette, Flyer, plaquette commerciale, POSTER…</a:t>
            </a:r>
          </a:p>
          <a:p>
            <a:pPr lvl="1">
              <a:defRPr/>
            </a:pPr>
            <a:r>
              <a:rPr lang="fr-FR" sz="1000"/>
              <a:t>La vidéo à réaliser </a:t>
            </a:r>
          </a:p>
          <a:p>
            <a:pPr lvl="1">
              <a:defRPr/>
            </a:pPr>
            <a:r>
              <a:rPr lang="fr-FR" sz="1000"/>
              <a:t>Choisir les informations à valoriser</a:t>
            </a:r>
          </a:p>
          <a:p>
            <a:pPr lvl="1">
              <a:defRPr/>
            </a:pPr>
            <a:r>
              <a:rPr lang="fr-FR" sz="1000"/>
              <a:t>Répartition du temps de parole</a:t>
            </a:r>
          </a:p>
          <a:p>
            <a:pPr lvl="1">
              <a:defRPr/>
            </a:pPr>
            <a:r>
              <a:rPr lang="fr-FR" sz="1000"/>
              <a:t>L’animation de la présentation</a:t>
            </a:r>
          </a:p>
          <a:p>
            <a:pPr lvl="1">
              <a:defRPr/>
            </a:pPr>
            <a:r>
              <a:rPr lang="fr-FR" sz="1000"/>
              <a:t>L’organisation de la présentation</a:t>
            </a:r>
          </a:p>
          <a:p>
            <a:pPr>
              <a:defRPr/>
            </a:pPr>
            <a:r>
              <a:rPr lang="fr-FR" sz="1000" b="1"/>
              <a:t>TD5:  Préparation de la soutenance: Création des support de communication</a:t>
            </a:r>
          </a:p>
          <a:p>
            <a:pPr lvl="1">
              <a:defRPr/>
            </a:pPr>
            <a:r>
              <a:rPr lang="fr-FR" sz="1000"/>
              <a:t>Le slide show et la vidéo et autres en support</a:t>
            </a:r>
          </a:p>
          <a:p>
            <a:pPr lvl="1">
              <a:defRPr/>
            </a:pPr>
            <a:endParaRPr lang="fr-FR" sz="100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7FBC216A-3B22-4920-AE60-C22F351753CD}"/>
              </a:ext>
            </a:extLst>
          </p:cNvPr>
          <p:cNvSpPr/>
          <p:nvPr/>
        </p:nvSpPr>
        <p:spPr>
          <a:xfrm>
            <a:off x="5880100" y="3591610"/>
            <a:ext cx="1183309" cy="69337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77481" y="81516"/>
            <a:ext cx="4035408" cy="1012381"/>
          </a:xfr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1600" b="1"/>
              <a:t>SECURY SPOT</a:t>
            </a:r>
            <a:br>
              <a:rPr lang="fr-FR" sz="1600" b="1"/>
            </a:br>
            <a:r>
              <a:rPr lang="fr-FR" sz="1600" b="1"/>
              <a:t>Avertir les usagers de la route d'une situation dangereuse pour assurer la sécurité de tous</a:t>
            </a:r>
            <a:br>
              <a:rPr lang="fr-FR" sz="1600" b="1"/>
            </a:br>
            <a:r>
              <a:rPr lang="fr-FR" sz="1600" b="1">
                <a:cs typeface="Calibri Light"/>
              </a:rPr>
              <a:t>"Voyons +" 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5" y="11258"/>
            <a:ext cx="2002314" cy="11978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D1C80B-CC12-4543-8267-177CE9F7373A}"/>
              </a:ext>
            </a:extLst>
          </p:cNvPr>
          <p:cNvSpPr/>
          <p:nvPr/>
        </p:nvSpPr>
        <p:spPr>
          <a:xfrm>
            <a:off x="8262095" y="84325"/>
            <a:ext cx="3356522" cy="1009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Ici logo de la start-Up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3A815F-08F6-4B6C-ACC1-655AA1AC4ED1}"/>
              </a:ext>
            </a:extLst>
          </p:cNvPr>
          <p:cNvSpPr/>
          <p:nvPr/>
        </p:nvSpPr>
        <p:spPr>
          <a:xfrm>
            <a:off x="8203096" y="1633086"/>
            <a:ext cx="3631093" cy="47272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r>
              <a:rPr lang="fr-FR">
                <a:solidFill>
                  <a:schemeClr val="tx1"/>
                </a:solidFill>
              </a:rPr>
              <a:t>Photos, schéma, modèle,   représentatives du projet, de l’innovation</a:t>
            </a:r>
          </a:p>
          <a:p>
            <a:pPr algn="ctr"/>
            <a:r>
              <a:rPr lang="fr-FR">
                <a:solidFill>
                  <a:schemeClr val="tx1"/>
                </a:solidFill>
              </a:rPr>
              <a:t>….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r>
              <a:rPr lang="fr-FR">
                <a:solidFill>
                  <a:schemeClr val="tx1"/>
                </a:solidFill>
              </a:rPr>
              <a:t>  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EE725D1-A370-4088-8AFD-3205DC66CC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4117428"/>
              </p:ext>
            </p:extLst>
          </p:nvPr>
        </p:nvGraphicFramePr>
        <p:xfrm>
          <a:off x="189948" y="1717147"/>
          <a:ext cx="3732695" cy="4935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re 1">
            <a:extLst>
              <a:ext uri="{FF2B5EF4-FFF2-40B4-BE49-F238E27FC236}">
                <a16:creationId xmlns:a16="http://schemas.microsoft.com/office/drawing/2014/main" id="{D66196E0-D61E-4A0C-AE2F-821C074C621D}"/>
              </a:ext>
            </a:extLst>
          </p:cNvPr>
          <p:cNvSpPr txBox="1">
            <a:spLocks/>
          </p:cNvSpPr>
          <p:nvPr/>
        </p:nvSpPr>
        <p:spPr>
          <a:xfrm>
            <a:off x="92766" y="1246885"/>
            <a:ext cx="3829878" cy="4283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/>
              <a:t>Equipe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3307BC-CA8C-48DD-9350-9EDC2E8FE9DC}"/>
              </a:ext>
            </a:extLst>
          </p:cNvPr>
          <p:cNvSpPr/>
          <p:nvPr/>
        </p:nvSpPr>
        <p:spPr>
          <a:xfrm>
            <a:off x="4275811" y="1171627"/>
            <a:ext cx="3732695" cy="15347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fr-FR" sz="1200"/>
              <a:t>Situé à l'arrière d'un véhicule imposant (bus, camion, …) à l'arrêt, nous n'avons aucune information sur la situation à l'avant de ce véhicule. Nous sommes quelques fois amenés à le dépasser, par manque d'informations cette action peut être dangereuse. </a:t>
            </a:r>
            <a:r>
              <a:rPr lang="fr-FR" sz="1200" err="1"/>
              <a:t>Secury</a:t>
            </a:r>
            <a:r>
              <a:rPr lang="fr-FR" sz="1200"/>
              <a:t> spot fournit l'information manquante avec une retranscription de l'avant du véhicule à l'arrière de celui-ci</a:t>
            </a:r>
            <a:endParaRPr lang="fr-FR" sz="1200"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5287E-275B-43B1-8060-63B215C892F1}"/>
              </a:ext>
            </a:extLst>
          </p:cNvPr>
          <p:cNvSpPr/>
          <p:nvPr/>
        </p:nvSpPr>
        <p:spPr>
          <a:xfrm>
            <a:off x="4275812" y="2800297"/>
            <a:ext cx="3732694" cy="13782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fr-FR" sz="1200" err="1">
                <a:solidFill>
                  <a:schemeClr val="tx1"/>
                </a:solidFill>
              </a:rPr>
              <a:t>Secury</a:t>
            </a:r>
            <a:r>
              <a:rPr lang="fr-FR" sz="1200">
                <a:solidFill>
                  <a:schemeClr val="tx1"/>
                </a:solidFill>
              </a:rPr>
              <a:t> Spot est sur le marché de l'aide à la conduite. Nous avons quatre clients principaux : les compagnies de bus à 40%, les constructeurs automobiles (pour VL) à 35%, les associations de sécurité routière à 20% et des particuliers possédants un gros véhicule (comme une camionnette) à 5%.</a:t>
            </a:r>
            <a:endParaRPr lang="fr-FR" sz="1200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5882E6-0EBB-494A-860C-53D43DCA819C}"/>
              </a:ext>
            </a:extLst>
          </p:cNvPr>
          <p:cNvSpPr/>
          <p:nvPr/>
        </p:nvSpPr>
        <p:spPr>
          <a:xfrm>
            <a:off x="4275812" y="4225424"/>
            <a:ext cx="3732694" cy="14252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fr-FR" sz="1200">
                <a:cs typeface="Calibri"/>
              </a:rPr>
              <a:t>Nous proposons différents kits en fonction des besoins de notre client, dans l'objectif d'augmenter la sécurité ainsi que le bien-être des usagers de la route.</a:t>
            </a:r>
            <a:br>
              <a:rPr lang="fr-FR" sz="1200">
                <a:cs typeface="Calibri"/>
              </a:rPr>
            </a:br>
            <a:r>
              <a:rPr lang="fr-FR" sz="1200">
                <a:cs typeface="Calibri"/>
              </a:rPr>
              <a:t>Deux offres sont de mise : Un capteur de présence avec une diode, ou une caméra avec un écran. Nous avons également la possibilité d'ajouter un avertissement sonore ou lumineux.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54AD17-8583-4E0C-806E-C8241373DF45}"/>
              </a:ext>
            </a:extLst>
          </p:cNvPr>
          <p:cNvSpPr/>
          <p:nvPr/>
        </p:nvSpPr>
        <p:spPr>
          <a:xfrm>
            <a:off x="4275812" y="5696349"/>
            <a:ext cx="3732694" cy="9562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</a:pPr>
            <a:r>
              <a:rPr lang="fr-FR" sz="1200">
                <a:latin typeface="+mj-lt"/>
                <a:ea typeface="+mj-ea"/>
                <a:cs typeface="+mj-cs"/>
              </a:rPr>
              <a:t>Notre source de revenus sera la vente de nos kits. L'accès au marché est possible principalement via les constructeurs de véhicules et par les associations de sécurité routière.</a:t>
            </a:r>
            <a:endParaRPr lang="fr-FR" sz="1200">
              <a:latin typeface="+mj-lt"/>
              <a:ea typeface="+mj-ea"/>
              <a:cs typeface="Calibri Ligh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319D93-A65F-4C6F-83F0-318271119C4F}"/>
              </a:ext>
            </a:extLst>
          </p:cNvPr>
          <p:cNvSpPr txBox="1"/>
          <p:nvPr/>
        </p:nvSpPr>
        <p:spPr>
          <a:xfrm>
            <a:off x="2085843" y="84253"/>
            <a:ext cx="1836799" cy="95410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1400" b="1">
                <a:solidFill>
                  <a:schemeClr val="bg1"/>
                </a:solidFill>
              </a:rPr>
              <a:t>Cours Entrepreneuriat &amp; Communication 2020/2021 </a:t>
            </a:r>
          </a:p>
          <a:p>
            <a:pPr algn="ctr"/>
            <a:r>
              <a:rPr lang="fr-FR" sz="1400" b="1">
                <a:solidFill>
                  <a:schemeClr val="bg1"/>
                </a:solidFill>
              </a:rPr>
              <a:t>3A</a:t>
            </a:r>
            <a:endParaRPr lang="fr-FR" sz="1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31" name="Image 31" descr="Une image contenant personne, homme, intérieur, avant&#10;&#10;Description générée automatiquement">
            <a:extLst>
              <a:ext uri="{FF2B5EF4-FFF2-40B4-BE49-F238E27FC236}">
                <a16:creationId xmlns:a16="http://schemas.microsoft.com/office/drawing/2014/main" id="{A07DBD3F-5690-43B8-AFE1-8F1992CB4C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346" t="847" r="2669" b="-848"/>
          <a:stretch/>
        </p:blipFill>
        <p:spPr>
          <a:xfrm>
            <a:off x="270933" y="5580954"/>
            <a:ext cx="789641" cy="100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Image 32" descr="Une image contenant personne, extérieur, femme, habits&#10;&#10;Description générée automatiquement">
            <a:extLst>
              <a:ext uri="{FF2B5EF4-FFF2-40B4-BE49-F238E27FC236}">
                <a16:creationId xmlns:a16="http://schemas.microsoft.com/office/drawing/2014/main" id="{75C4AD99-D8F2-4CF0-9660-83E15A9BA9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180" t="13953" r="43655" b="-5268"/>
          <a:stretch/>
        </p:blipFill>
        <p:spPr>
          <a:xfrm>
            <a:off x="274556" y="1812807"/>
            <a:ext cx="801186" cy="1002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Image 33" descr="Une image contenant personne, intérieur, souriant, homme&#10;&#10;Description générée automatiquement">
            <a:extLst>
              <a:ext uri="{FF2B5EF4-FFF2-40B4-BE49-F238E27FC236}">
                <a16:creationId xmlns:a16="http://schemas.microsoft.com/office/drawing/2014/main" id="{2C81C0B2-1353-4AFB-9426-4761DFF7E4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92" t="3333" r="3162" b="6087"/>
          <a:stretch/>
        </p:blipFill>
        <p:spPr>
          <a:xfrm>
            <a:off x="297080" y="3067630"/>
            <a:ext cx="789955" cy="973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40" name="Image 740" descr="Une image contenant personne, intérieur, homme, posant&#10;&#10;Description générée automatiquement">
            <a:extLst>
              <a:ext uri="{FF2B5EF4-FFF2-40B4-BE49-F238E27FC236}">
                <a16:creationId xmlns:a16="http://schemas.microsoft.com/office/drawing/2014/main" id="{EF333FA9-5320-44A1-A1AC-F7753320598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411" t="9434" r="17971" b="943"/>
          <a:stretch/>
        </p:blipFill>
        <p:spPr>
          <a:xfrm>
            <a:off x="297080" y="4328745"/>
            <a:ext cx="769458" cy="993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Image 3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E8E363D-E803-4C3D-9C44-2D0219D883E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6667" r="5536" b="14286"/>
          <a:stretch/>
        </p:blipFill>
        <p:spPr>
          <a:xfrm>
            <a:off x="8294318" y="240798"/>
            <a:ext cx="3213041" cy="705589"/>
          </a:xfrm>
          <a:prstGeom prst="rect">
            <a:avLst/>
          </a:prstGeom>
        </p:spPr>
      </p:pic>
      <p:pic>
        <p:nvPicPr>
          <p:cNvPr id="1067" name="Image 1067">
            <a:extLst>
              <a:ext uri="{FF2B5EF4-FFF2-40B4-BE49-F238E27FC236}">
                <a16:creationId xmlns:a16="http://schemas.microsoft.com/office/drawing/2014/main" id="{29ED80D7-ED97-49EF-8538-A0839C3E1D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1220" y="1999302"/>
            <a:ext cx="3555167" cy="1715249"/>
          </a:xfrm>
          <a:prstGeom prst="rect">
            <a:avLst/>
          </a:prstGeom>
        </p:spPr>
      </p:pic>
      <p:pic>
        <p:nvPicPr>
          <p:cNvPr id="22" name="Image 22">
            <a:extLst>
              <a:ext uri="{FF2B5EF4-FFF2-40B4-BE49-F238E27FC236}">
                <a16:creationId xmlns:a16="http://schemas.microsoft.com/office/drawing/2014/main" id="{006DD0FC-31EE-4B71-91E9-7A732D9893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11095" y="4118996"/>
            <a:ext cx="274320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6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1130358316D4696A7994DDE3AE125" ma:contentTypeVersion="6" ma:contentTypeDescription="Crée un document." ma:contentTypeScope="" ma:versionID="bab15eba5bf1eb4612c62a5238663509">
  <xsd:schema xmlns:xsd="http://www.w3.org/2001/XMLSchema" xmlns:xs="http://www.w3.org/2001/XMLSchema" xmlns:p="http://schemas.microsoft.com/office/2006/metadata/properties" xmlns:ns2="b608cf47-b42d-49b7-b528-89305b241ac7" targetNamespace="http://schemas.microsoft.com/office/2006/metadata/properties" ma:root="true" ma:fieldsID="5693a4a7c059bd84f46f6fb7396b6277" ns2:_="">
    <xsd:import namespace="b608cf47-b42d-49b7-b528-89305b241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08cf47-b42d-49b7-b528-89305b241a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86E3-4349-4A29-A7B2-E6D563EA4F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B2B06C-286D-4EDC-958B-7AFBFAABDC9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38E4CD7-5EFA-4A21-8311-9D5476C8556B}">
  <ds:schemaRefs>
    <ds:schemaRef ds:uri="b608cf47-b42d-49b7-b528-89305b241a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2</Slides>
  <Notes>1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3" baseType="lpstr">
      <vt:lpstr>Thème Office</vt:lpstr>
      <vt:lpstr>Présentation PowerPoint</vt:lpstr>
      <vt:lpstr>SECURY SPOT Avertir les usagers de la route d'une situation dangereuse pour assurer la sécurité de tous "Voyons +"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 Michel</dc:creator>
  <cp:revision>4</cp:revision>
  <dcterms:created xsi:type="dcterms:W3CDTF">2019-10-13T14:15:30Z</dcterms:created>
  <dcterms:modified xsi:type="dcterms:W3CDTF">2020-12-02T17:23:01Z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0x010100A2F1130358316D4696A7994DDE3AE125</vt:lpwstr>
  </property>
</Properties>
</file>